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5"/>
  </p:notesMasterIdLst>
  <p:sldIdLst>
    <p:sldId id="309" r:id="rId6"/>
    <p:sldId id="307" r:id="rId7"/>
    <p:sldId id="264" r:id="rId8"/>
    <p:sldId id="295" r:id="rId9"/>
    <p:sldId id="314" r:id="rId10"/>
    <p:sldId id="313" r:id="rId11"/>
    <p:sldId id="312" r:id="rId12"/>
    <p:sldId id="311" r:id="rId13"/>
    <p:sldId id="310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E0B454-4724-43A5-B117-3490918B6983}" v="6" dt="2024-12-10T18:03:20.9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30" autoAdjust="0"/>
    <p:restoredTop sz="95716" autoAdjust="0"/>
  </p:normalViewPr>
  <p:slideViewPr>
    <p:cSldViewPr snapToGrid="0">
      <p:cViewPr>
        <p:scale>
          <a:sx n="68" d="100"/>
          <a:sy n="68" d="100"/>
        </p:scale>
        <p:origin x="926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79bf7848-a030-4096-934a-3abbfde4984a" providerId="ADAL" clId="{80E0B454-4724-43A5-B117-3490918B6983}"/>
    <pc:docChg chg="undo custSel addSld delSld modSld">
      <pc:chgData name="Deborah Shaw" userId="79bf7848-a030-4096-934a-3abbfde4984a" providerId="ADAL" clId="{80E0B454-4724-43A5-B117-3490918B6983}" dt="2024-12-10T18:49:27.025" v="204" actId="1076"/>
      <pc:docMkLst>
        <pc:docMk/>
      </pc:docMkLst>
      <pc:sldChg chg="del">
        <pc:chgData name="Deborah Shaw" userId="79bf7848-a030-4096-934a-3abbfde4984a" providerId="ADAL" clId="{80E0B454-4724-43A5-B117-3490918B6983}" dt="2024-12-10T18:04:18.492" v="202" actId="2696"/>
        <pc:sldMkLst>
          <pc:docMk/>
          <pc:sldMk cId="2230629990" sldId="294"/>
        </pc:sldMkLst>
      </pc:sldChg>
      <pc:sldChg chg="addSp delSp modSp mod">
        <pc:chgData name="Deborah Shaw" userId="79bf7848-a030-4096-934a-3abbfde4984a" providerId="ADAL" clId="{80E0B454-4724-43A5-B117-3490918B6983}" dt="2024-12-10T17:57:26.585" v="141" actId="20577"/>
        <pc:sldMkLst>
          <pc:docMk/>
          <pc:sldMk cId="2643344825" sldId="295"/>
        </pc:sldMkLst>
        <pc:spChg chg="add del mod">
          <ac:chgData name="Deborah Shaw" userId="79bf7848-a030-4096-934a-3abbfde4984a" providerId="ADAL" clId="{80E0B454-4724-43A5-B117-3490918B6983}" dt="2024-12-10T15:57:09.490" v="17" actId="14100"/>
          <ac:spMkLst>
            <pc:docMk/>
            <pc:sldMk cId="2643344825" sldId="295"/>
            <ac:spMk id="2" creationId="{80DCAEE3-B199-4BB7-839B-708EAD1F92A8}"/>
          </ac:spMkLst>
        </pc:spChg>
        <pc:spChg chg="add del mod">
          <ac:chgData name="Deborah Shaw" userId="79bf7848-a030-4096-934a-3abbfde4984a" providerId="ADAL" clId="{80E0B454-4724-43A5-B117-3490918B6983}" dt="2024-12-10T15:57:03.164" v="16" actId="21"/>
          <ac:spMkLst>
            <pc:docMk/>
            <pc:sldMk cId="2643344825" sldId="295"/>
            <ac:spMk id="5" creationId="{DA2511EC-E72D-7B5D-AC37-88EBBD2610BF}"/>
          </ac:spMkLst>
        </pc:spChg>
        <pc:spChg chg="add mod">
          <ac:chgData name="Deborah Shaw" userId="79bf7848-a030-4096-934a-3abbfde4984a" providerId="ADAL" clId="{80E0B454-4724-43A5-B117-3490918B6983}" dt="2024-12-10T17:57:26.585" v="141" actId="20577"/>
          <ac:spMkLst>
            <pc:docMk/>
            <pc:sldMk cId="2643344825" sldId="295"/>
            <ac:spMk id="6" creationId="{74D350E3-2FD4-D906-ACB1-3BAA94D7D5EC}"/>
          </ac:spMkLst>
        </pc:spChg>
        <pc:spChg chg="del">
          <ac:chgData name="Deborah Shaw" userId="79bf7848-a030-4096-934a-3abbfde4984a" providerId="ADAL" clId="{80E0B454-4724-43A5-B117-3490918B6983}" dt="2024-12-10T15:56:52.560" v="12" actId="21"/>
          <ac:spMkLst>
            <pc:docMk/>
            <pc:sldMk cId="2643344825" sldId="295"/>
            <ac:spMk id="8" creationId="{51588CAA-716C-8356-FBB1-AFFCE206A9AB}"/>
          </ac:spMkLst>
        </pc:spChg>
        <pc:spChg chg="del">
          <ac:chgData name="Deborah Shaw" userId="79bf7848-a030-4096-934a-3abbfde4984a" providerId="ADAL" clId="{80E0B454-4724-43A5-B117-3490918B6983}" dt="2024-12-10T15:56:47.114" v="8" actId="21"/>
          <ac:spMkLst>
            <pc:docMk/>
            <pc:sldMk cId="2643344825" sldId="295"/>
            <ac:spMk id="17" creationId="{26E1C428-2530-9CA8-994E-5F77C7B5F373}"/>
          </ac:spMkLst>
        </pc:spChg>
        <pc:spChg chg="del">
          <ac:chgData name="Deborah Shaw" userId="79bf7848-a030-4096-934a-3abbfde4984a" providerId="ADAL" clId="{80E0B454-4724-43A5-B117-3490918B6983}" dt="2024-12-10T15:56:40.592" v="5" actId="21"/>
          <ac:spMkLst>
            <pc:docMk/>
            <pc:sldMk cId="2643344825" sldId="295"/>
            <ac:spMk id="19" creationId="{0B11B60E-C6EC-48DA-B54A-D979E549268C}"/>
          </ac:spMkLst>
        </pc:spChg>
        <pc:spChg chg="del">
          <ac:chgData name="Deborah Shaw" userId="79bf7848-a030-4096-934a-3abbfde4984a" providerId="ADAL" clId="{80E0B454-4724-43A5-B117-3490918B6983}" dt="2024-12-10T15:57:17.013" v="20" actId="21"/>
          <ac:spMkLst>
            <pc:docMk/>
            <pc:sldMk cId="2643344825" sldId="295"/>
            <ac:spMk id="20" creationId="{DBC1FFB7-EC76-4A1A-A7F7-4E96655B41B8}"/>
          </ac:spMkLst>
        </pc:spChg>
        <pc:spChg chg="del">
          <ac:chgData name="Deborah Shaw" userId="79bf7848-a030-4096-934a-3abbfde4984a" providerId="ADAL" clId="{80E0B454-4724-43A5-B117-3490918B6983}" dt="2024-12-10T15:56:57.060" v="14" actId="21"/>
          <ac:spMkLst>
            <pc:docMk/>
            <pc:sldMk cId="2643344825" sldId="295"/>
            <ac:spMk id="21" creationId="{61C260C4-F7A9-4D49-84FE-083736E9FC23}"/>
          </ac:spMkLst>
        </pc:spChg>
        <pc:spChg chg="del">
          <ac:chgData name="Deborah Shaw" userId="79bf7848-a030-4096-934a-3abbfde4984a" providerId="ADAL" clId="{80E0B454-4724-43A5-B117-3490918B6983}" dt="2024-12-10T15:56:37.023" v="4" actId="21"/>
          <ac:spMkLst>
            <pc:docMk/>
            <pc:sldMk cId="2643344825" sldId="295"/>
            <ac:spMk id="22" creationId="{2C6EDCE2-6D09-457C-8366-FE8763D36D78}"/>
          </ac:spMkLst>
        </pc:spChg>
        <pc:spChg chg="del">
          <ac:chgData name="Deborah Shaw" userId="79bf7848-a030-4096-934a-3abbfde4984a" providerId="ADAL" clId="{80E0B454-4724-43A5-B117-3490918B6983}" dt="2024-12-10T15:57:12.287" v="18" actId="21"/>
          <ac:spMkLst>
            <pc:docMk/>
            <pc:sldMk cId="2643344825" sldId="295"/>
            <ac:spMk id="23" creationId="{C91033EA-6D7B-4E5A-B82C-F77FDC2388B6}"/>
          </ac:spMkLst>
        </pc:spChg>
        <pc:spChg chg="del">
          <ac:chgData name="Deborah Shaw" userId="79bf7848-a030-4096-934a-3abbfde4984a" providerId="ADAL" clId="{80E0B454-4724-43A5-B117-3490918B6983}" dt="2024-12-10T15:57:14.254" v="19" actId="21"/>
          <ac:spMkLst>
            <pc:docMk/>
            <pc:sldMk cId="2643344825" sldId="295"/>
            <ac:spMk id="24" creationId="{65593841-0176-4AC1-BB8D-16FA7539F351}"/>
          </ac:spMkLst>
        </pc:spChg>
        <pc:spChg chg="del">
          <ac:chgData name="Deborah Shaw" userId="79bf7848-a030-4096-934a-3abbfde4984a" providerId="ADAL" clId="{80E0B454-4724-43A5-B117-3490918B6983}" dt="2024-12-10T15:56:43.363" v="6" actId="21"/>
          <ac:spMkLst>
            <pc:docMk/>
            <pc:sldMk cId="2643344825" sldId="295"/>
            <ac:spMk id="25" creationId="{D0EA8526-AA23-4FEA-857C-75D64CB006F7}"/>
          </ac:spMkLst>
        </pc:spChg>
        <pc:spChg chg="del">
          <ac:chgData name="Deborah Shaw" userId="79bf7848-a030-4096-934a-3abbfde4984a" providerId="ADAL" clId="{80E0B454-4724-43A5-B117-3490918B6983}" dt="2024-12-10T15:57:20.472" v="21" actId="21"/>
          <ac:spMkLst>
            <pc:docMk/>
            <pc:sldMk cId="2643344825" sldId="295"/>
            <ac:spMk id="26" creationId="{D58B502C-7EE9-4CBC-BD9F-597978B6E3EC}"/>
          </ac:spMkLst>
        </pc:spChg>
        <pc:spChg chg="del">
          <ac:chgData name="Deborah Shaw" userId="79bf7848-a030-4096-934a-3abbfde4984a" providerId="ADAL" clId="{80E0B454-4724-43A5-B117-3490918B6983}" dt="2024-12-10T15:56:55.461" v="13" actId="21"/>
          <ac:spMkLst>
            <pc:docMk/>
            <pc:sldMk cId="2643344825" sldId="295"/>
            <ac:spMk id="27" creationId="{DDCFD631-E4B7-45D7-AC4A-1DF100D16A8D}"/>
          </ac:spMkLst>
        </pc:spChg>
        <pc:spChg chg="del">
          <ac:chgData name="Deborah Shaw" userId="79bf7848-a030-4096-934a-3abbfde4984a" providerId="ADAL" clId="{80E0B454-4724-43A5-B117-3490918B6983}" dt="2024-12-10T15:56:48.749" v="9" actId="21"/>
          <ac:spMkLst>
            <pc:docMk/>
            <pc:sldMk cId="2643344825" sldId="295"/>
            <ac:spMk id="29" creationId="{1FBB76C8-D649-9AD4-9DE2-8C78ECEE286E}"/>
          </ac:spMkLst>
        </pc:spChg>
        <pc:picChg chg="del">
          <ac:chgData name="Deborah Shaw" userId="79bf7848-a030-4096-934a-3abbfde4984a" providerId="ADAL" clId="{80E0B454-4724-43A5-B117-3490918B6983}" dt="2024-12-10T15:56:51.079" v="11" actId="21"/>
          <ac:picMkLst>
            <pc:docMk/>
            <pc:sldMk cId="2643344825" sldId="295"/>
            <ac:picMk id="7" creationId="{02E195DD-9303-FF8F-E8B2-01A437C73762}"/>
          </ac:picMkLst>
        </pc:picChg>
        <pc:picChg chg="del">
          <ac:chgData name="Deborah Shaw" userId="79bf7848-a030-4096-934a-3abbfde4984a" providerId="ADAL" clId="{80E0B454-4724-43A5-B117-3490918B6983}" dt="2024-12-10T15:56:45.046" v="7" actId="21"/>
          <ac:picMkLst>
            <pc:docMk/>
            <pc:sldMk cId="2643344825" sldId="295"/>
            <ac:picMk id="14" creationId="{2ED09AB2-CDE2-EB81-D8D9-81F824B41A50}"/>
          </ac:picMkLst>
        </pc:picChg>
        <pc:picChg chg="del">
          <ac:chgData name="Deborah Shaw" userId="79bf7848-a030-4096-934a-3abbfde4984a" providerId="ADAL" clId="{80E0B454-4724-43A5-B117-3490918B6983}" dt="2024-12-10T15:56:49.942" v="10" actId="21"/>
          <ac:picMkLst>
            <pc:docMk/>
            <pc:sldMk cId="2643344825" sldId="295"/>
            <ac:picMk id="39" creationId="{B7443BE6-1AB1-8924-74EB-0EA7E5DDFDFD}"/>
          </ac:picMkLst>
        </pc:picChg>
      </pc:sldChg>
      <pc:sldChg chg="addSp delSp modSp add mod">
        <pc:chgData name="Deborah Shaw" userId="79bf7848-a030-4096-934a-3abbfde4984a" providerId="ADAL" clId="{80E0B454-4724-43A5-B117-3490918B6983}" dt="2024-12-10T18:03:55.683" v="201" actId="14100"/>
        <pc:sldMkLst>
          <pc:docMk/>
          <pc:sldMk cId="21281674" sldId="311"/>
        </pc:sldMkLst>
        <pc:spChg chg="del">
          <ac:chgData name="Deborah Shaw" userId="79bf7848-a030-4096-934a-3abbfde4984a" providerId="ADAL" clId="{80E0B454-4724-43A5-B117-3490918B6983}" dt="2024-12-10T18:03:08.501" v="193" actId="21"/>
          <ac:spMkLst>
            <pc:docMk/>
            <pc:sldMk cId="21281674" sldId="311"/>
            <ac:spMk id="2" creationId="{D334216F-8E78-4DD9-697F-86EEF64F259E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4" creationId="{71B6D9E6-78B0-8E7F-8D75-079D201A9B4C}"/>
          </ac:spMkLst>
        </pc:spChg>
        <pc:spChg chg="add del mod">
          <ac:chgData name="Deborah Shaw" userId="79bf7848-a030-4096-934a-3abbfde4984a" providerId="ADAL" clId="{80E0B454-4724-43A5-B117-3490918B6983}" dt="2024-12-10T18:03:12.193" v="194" actId="21"/>
          <ac:spMkLst>
            <pc:docMk/>
            <pc:sldMk cId="21281674" sldId="311"/>
            <ac:spMk id="5" creationId="{21FD875F-BCD8-EA5B-A5A2-4FAE580881B3}"/>
          </ac:spMkLst>
        </pc:spChg>
        <pc:spChg chg="add mod">
          <ac:chgData name="Deborah Shaw" userId="79bf7848-a030-4096-934a-3abbfde4984a" providerId="ADAL" clId="{80E0B454-4724-43A5-B117-3490918B6983}" dt="2024-12-10T18:03:55.683" v="201" actId="14100"/>
          <ac:spMkLst>
            <pc:docMk/>
            <pc:sldMk cId="21281674" sldId="311"/>
            <ac:spMk id="6" creationId="{7808D5C6-CE8E-740A-173A-8DBB2EA9B587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9" creationId="{B3FE269B-24AD-B940-8271-8ED32D1FA1EF}"/>
          </ac:spMkLst>
        </pc:spChg>
        <pc:spChg chg="add mod">
          <ac:chgData name="Deborah Shaw" userId="79bf7848-a030-4096-934a-3abbfde4984a" providerId="ADAL" clId="{80E0B454-4724-43A5-B117-3490918B6983}" dt="2024-12-10T18:03:44.344" v="199" actId="1076"/>
          <ac:spMkLst>
            <pc:docMk/>
            <pc:sldMk cId="21281674" sldId="311"/>
            <ac:spMk id="10" creationId="{FC17BCDC-EF68-EFCB-7E0A-9D4BCC84E652}"/>
          </ac:spMkLst>
        </pc:spChg>
        <pc:spChg chg="mod">
          <ac:chgData name="Deborah Shaw" userId="79bf7848-a030-4096-934a-3abbfde4984a" providerId="ADAL" clId="{80E0B454-4724-43A5-B117-3490918B6983}" dt="2024-12-10T18:03:03.195" v="192" actId="1076"/>
          <ac:spMkLst>
            <pc:docMk/>
            <pc:sldMk cId="21281674" sldId="311"/>
            <ac:spMk id="15" creationId="{F381DDE2-92D6-3C9E-F638-A7374D0FB122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18" creationId="{4DF48597-6CF2-EF54-7A10-1D364BB1A4C4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19" creationId="{09D31A1D-FAAC-EBD3-AC4C-7FB9C347064A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0" creationId="{F9E18961-99FB-AA08-70A4-2847B6CB1E18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1" creationId="{4B15E362-BFC8-7590-9071-1563612FACEE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2" creationId="{A8596139-7792-8704-4181-59AAD90E741E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3" creationId="{4477D731-AAD6-EA86-EF32-3C2E4FBFD265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4" creationId="{20928BBB-7DB7-B755-F9C5-16049D66CB77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5" creationId="{FB06E4EB-4039-BAE3-C0C0-3AE5FCC7AA56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6" creationId="{00E8B1FC-B393-5DDF-F32F-10A0EA86A516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7" creationId="{5322FFFA-09C9-5DF3-5A87-191C683193CE}"/>
          </ac:spMkLst>
        </pc:spChg>
        <pc:picChg chg="mod">
          <ac:chgData name="Deborah Shaw" userId="79bf7848-a030-4096-934a-3abbfde4984a" providerId="ADAL" clId="{80E0B454-4724-43A5-B117-3490918B6983}" dt="2024-12-10T18:02:52.543" v="191" actId="1076"/>
          <ac:picMkLst>
            <pc:docMk/>
            <pc:sldMk cId="21281674" sldId="311"/>
            <ac:picMk id="7" creationId="{875741C4-C8F3-E57C-BC0A-57845CA31DB5}"/>
          </ac:picMkLst>
        </pc:picChg>
        <pc:picChg chg="mod">
          <ac:chgData name="Deborah Shaw" userId="79bf7848-a030-4096-934a-3abbfde4984a" providerId="ADAL" clId="{80E0B454-4724-43A5-B117-3490918B6983}" dt="2024-12-10T18:02:44.219" v="189" actId="1076"/>
          <ac:picMkLst>
            <pc:docMk/>
            <pc:sldMk cId="21281674" sldId="311"/>
            <ac:picMk id="13" creationId="{258BC6E9-9D3E-2BF5-F984-3E8465439C43}"/>
          </ac:picMkLst>
        </pc:picChg>
        <pc:picChg chg="mod">
          <ac:chgData name="Deborah Shaw" userId="79bf7848-a030-4096-934a-3abbfde4984a" providerId="ADAL" clId="{80E0B454-4724-43A5-B117-3490918B6983}" dt="2024-12-10T18:02:39.866" v="188" actId="1076"/>
          <ac:picMkLst>
            <pc:docMk/>
            <pc:sldMk cId="21281674" sldId="311"/>
            <ac:picMk id="14" creationId="{7BC554B9-F25C-2551-F55E-80CE2E9A0FC3}"/>
          </ac:picMkLst>
        </pc:picChg>
        <pc:picChg chg="mod">
          <ac:chgData name="Deborah Shaw" userId="79bf7848-a030-4096-934a-3abbfde4984a" providerId="ADAL" clId="{80E0B454-4724-43A5-B117-3490918B6983}" dt="2024-12-10T18:02:48.550" v="190" actId="1076"/>
          <ac:picMkLst>
            <pc:docMk/>
            <pc:sldMk cId="21281674" sldId="311"/>
            <ac:picMk id="39" creationId="{8F350901-10E6-CAC9-FA0C-FB82D2FF8B4D}"/>
          </ac:picMkLst>
        </pc:picChg>
      </pc:sldChg>
      <pc:sldChg chg="addSp delSp modSp add mod">
        <pc:chgData name="Deborah Shaw" userId="79bf7848-a030-4096-934a-3abbfde4984a" providerId="ADAL" clId="{80E0B454-4724-43A5-B117-3490918B6983}" dt="2024-12-10T18:48:47.298" v="203" actId="114"/>
        <pc:sldMkLst>
          <pc:docMk/>
          <pc:sldMk cId="1459841327" sldId="312"/>
        </pc:sldMkLst>
        <pc:spChg chg="mod">
          <ac:chgData name="Deborah Shaw" userId="79bf7848-a030-4096-934a-3abbfde4984a" providerId="ADAL" clId="{80E0B454-4724-43A5-B117-3490918B6983}" dt="2024-12-10T15:59:37.091" v="59" actId="14100"/>
          <ac:spMkLst>
            <pc:docMk/>
            <pc:sldMk cId="1459841327" sldId="312"/>
            <ac:spMk id="2" creationId="{5C2CE0B3-50D2-DDB0-5B45-F0C722B3E4DC}"/>
          </ac:spMkLst>
        </pc:spChg>
        <pc:spChg chg="add mod">
          <ac:chgData name="Deborah Shaw" userId="79bf7848-a030-4096-934a-3abbfde4984a" providerId="ADAL" clId="{80E0B454-4724-43A5-B117-3490918B6983}" dt="2024-12-10T18:48:47.298" v="203" actId="114"/>
          <ac:spMkLst>
            <pc:docMk/>
            <pc:sldMk cId="1459841327" sldId="312"/>
            <ac:spMk id="3" creationId="{F6BC3D75-D01F-5AEE-B704-D97859F0CC2C}"/>
          </ac:spMkLst>
        </pc:spChg>
        <pc:spChg chg="del">
          <ac:chgData name="Deborah Shaw" userId="79bf7848-a030-4096-934a-3abbfde4984a" providerId="ADAL" clId="{80E0B454-4724-43A5-B117-3490918B6983}" dt="2024-12-10T15:59:29.468" v="57" actId="21"/>
          <ac:spMkLst>
            <pc:docMk/>
            <pc:sldMk cId="1459841327" sldId="312"/>
            <ac:spMk id="4" creationId="{CDDEB070-0FDD-1EA3-56B8-A56B1517A4DB}"/>
          </ac:spMkLst>
        </pc:spChg>
        <pc:spChg chg="del">
          <ac:chgData name="Deborah Shaw" userId="79bf7848-a030-4096-934a-3abbfde4984a" providerId="ADAL" clId="{80E0B454-4724-43A5-B117-3490918B6983}" dt="2024-12-10T16:24:50.684" v="72" actId="21"/>
          <ac:spMkLst>
            <pc:docMk/>
            <pc:sldMk cId="1459841327" sldId="312"/>
            <ac:spMk id="9" creationId="{CFBF7FC3-CAD5-EEAB-F9C7-16F1616F10CD}"/>
          </ac:spMkLst>
        </pc:spChg>
        <pc:spChg chg="add del">
          <ac:chgData name="Deborah Shaw" userId="79bf7848-a030-4096-934a-3abbfde4984a" providerId="ADAL" clId="{80E0B454-4724-43A5-B117-3490918B6983}" dt="2024-12-10T15:59:44.450" v="63" actId="21"/>
          <ac:spMkLst>
            <pc:docMk/>
            <pc:sldMk cId="1459841327" sldId="312"/>
            <ac:spMk id="15" creationId="{41DAA05C-82F5-ADD0-33F3-904767DF1B88}"/>
          </ac:spMkLst>
        </pc:spChg>
        <pc:spChg chg="del">
          <ac:chgData name="Deborah Shaw" userId="79bf7848-a030-4096-934a-3abbfde4984a" providerId="ADAL" clId="{80E0B454-4724-43A5-B117-3490918B6983}" dt="2024-12-10T16:24:54.815" v="74" actId="21"/>
          <ac:spMkLst>
            <pc:docMk/>
            <pc:sldMk cId="1459841327" sldId="312"/>
            <ac:spMk id="16" creationId="{7ECD11A3-6EF9-C592-2179-DFC58CB75F86}"/>
          </ac:spMkLst>
        </pc:spChg>
        <pc:spChg chg="del">
          <ac:chgData name="Deborah Shaw" userId="79bf7848-a030-4096-934a-3abbfde4984a" providerId="ADAL" clId="{80E0B454-4724-43A5-B117-3490918B6983}" dt="2024-12-10T16:24:42.684" v="69" actId="21"/>
          <ac:spMkLst>
            <pc:docMk/>
            <pc:sldMk cId="1459841327" sldId="312"/>
            <ac:spMk id="17" creationId="{EB0B6C50-86CB-C9F7-8510-BB50E516F4F9}"/>
          </ac:spMkLst>
        </pc:spChg>
        <pc:spChg chg="del">
          <ac:chgData name="Deborah Shaw" userId="79bf7848-a030-4096-934a-3abbfde4984a" providerId="ADAL" clId="{80E0B454-4724-43A5-B117-3490918B6983}" dt="2024-12-10T15:59:51.190" v="65" actId="21"/>
          <ac:spMkLst>
            <pc:docMk/>
            <pc:sldMk cId="1459841327" sldId="312"/>
            <ac:spMk id="18" creationId="{85FB9CAC-E579-BE08-ECFC-3425F508928F}"/>
          </ac:spMkLst>
        </pc:spChg>
        <pc:spChg chg="del">
          <ac:chgData name="Deborah Shaw" userId="79bf7848-a030-4096-934a-3abbfde4984a" providerId="ADAL" clId="{80E0B454-4724-43A5-B117-3490918B6983}" dt="2024-12-10T15:59:47.736" v="64" actId="21"/>
          <ac:spMkLst>
            <pc:docMk/>
            <pc:sldMk cId="1459841327" sldId="312"/>
            <ac:spMk id="19" creationId="{13716066-2C06-546F-5791-F64C9AD97639}"/>
          </ac:spMkLst>
        </pc:spChg>
        <pc:spChg chg="del">
          <ac:chgData name="Deborah Shaw" userId="79bf7848-a030-4096-934a-3abbfde4984a" providerId="ADAL" clId="{80E0B454-4724-43A5-B117-3490918B6983}" dt="2024-12-10T15:59:40.638" v="61" actId="21"/>
          <ac:spMkLst>
            <pc:docMk/>
            <pc:sldMk cId="1459841327" sldId="312"/>
            <ac:spMk id="20" creationId="{46A8A0EA-4240-1F46-0AE2-F4751846559B}"/>
          </ac:spMkLst>
        </pc:spChg>
        <pc:spChg chg="del">
          <ac:chgData name="Deborah Shaw" userId="79bf7848-a030-4096-934a-3abbfde4984a" providerId="ADAL" clId="{80E0B454-4724-43A5-B117-3490918B6983}" dt="2024-12-10T15:59:33.175" v="58" actId="21"/>
          <ac:spMkLst>
            <pc:docMk/>
            <pc:sldMk cId="1459841327" sldId="312"/>
            <ac:spMk id="22" creationId="{A1D43682-5850-8B5A-7743-016F0C1C7442}"/>
          </ac:spMkLst>
        </pc:spChg>
        <pc:spChg chg="del">
          <ac:chgData name="Deborah Shaw" userId="79bf7848-a030-4096-934a-3abbfde4984a" providerId="ADAL" clId="{80E0B454-4724-43A5-B117-3490918B6983}" dt="2024-12-10T15:59:38.642" v="60" actId="21"/>
          <ac:spMkLst>
            <pc:docMk/>
            <pc:sldMk cId="1459841327" sldId="312"/>
            <ac:spMk id="23" creationId="{990E5227-3F89-0906-4C24-E3033B4B729B}"/>
          </ac:spMkLst>
        </pc:spChg>
        <pc:spChg chg="del">
          <ac:chgData name="Deborah Shaw" userId="79bf7848-a030-4096-934a-3abbfde4984a" providerId="ADAL" clId="{80E0B454-4724-43A5-B117-3490918B6983}" dt="2024-12-10T16:24:47.807" v="71" actId="21"/>
          <ac:spMkLst>
            <pc:docMk/>
            <pc:sldMk cId="1459841327" sldId="312"/>
            <ac:spMk id="25" creationId="{9FF26EF7-2DC4-F264-BB3D-CA0B37FB5E8A}"/>
          </ac:spMkLst>
        </pc:spChg>
        <pc:spChg chg="del">
          <ac:chgData name="Deborah Shaw" userId="79bf7848-a030-4096-934a-3abbfde4984a" providerId="ADAL" clId="{80E0B454-4724-43A5-B117-3490918B6983}" dt="2024-12-10T16:24:35.562" v="66" actId="21"/>
          <ac:spMkLst>
            <pc:docMk/>
            <pc:sldMk cId="1459841327" sldId="312"/>
            <ac:spMk id="26" creationId="{3089E2E5-EDF8-A203-3CF3-185B0FAE621F}"/>
          </ac:spMkLst>
        </pc:spChg>
        <pc:spChg chg="del">
          <ac:chgData name="Deborah Shaw" userId="79bf7848-a030-4096-934a-3abbfde4984a" providerId="ADAL" clId="{80E0B454-4724-43A5-B117-3490918B6983}" dt="2024-12-10T16:24:38.815" v="68" actId="21"/>
          <ac:spMkLst>
            <pc:docMk/>
            <pc:sldMk cId="1459841327" sldId="312"/>
            <ac:spMk id="29" creationId="{E41A46DA-B930-57DF-4055-C3EAAF973D04}"/>
          </ac:spMkLst>
        </pc:spChg>
        <pc:picChg chg="del">
          <ac:chgData name="Deborah Shaw" userId="79bf7848-a030-4096-934a-3abbfde4984a" providerId="ADAL" clId="{80E0B454-4724-43A5-B117-3490918B6983}" dt="2024-12-10T16:24:52.616" v="73" actId="21"/>
          <ac:picMkLst>
            <pc:docMk/>
            <pc:sldMk cId="1459841327" sldId="312"/>
            <ac:picMk id="13" creationId="{1803F5CE-65C1-23EE-BCA4-1399605A522D}"/>
          </ac:picMkLst>
        </pc:picChg>
        <pc:picChg chg="del">
          <ac:chgData name="Deborah Shaw" userId="79bf7848-a030-4096-934a-3abbfde4984a" providerId="ADAL" clId="{80E0B454-4724-43A5-B117-3490918B6983}" dt="2024-12-10T16:24:44.248" v="70" actId="21"/>
          <ac:picMkLst>
            <pc:docMk/>
            <pc:sldMk cId="1459841327" sldId="312"/>
            <ac:picMk id="14" creationId="{88B25B10-15F1-2A0A-9B81-680F6A0EBEC2}"/>
          </ac:picMkLst>
        </pc:picChg>
        <pc:picChg chg="del">
          <ac:chgData name="Deborah Shaw" userId="79bf7848-a030-4096-934a-3abbfde4984a" providerId="ADAL" clId="{80E0B454-4724-43A5-B117-3490918B6983}" dt="2024-12-10T16:24:37.236" v="67" actId="21"/>
          <ac:picMkLst>
            <pc:docMk/>
            <pc:sldMk cId="1459841327" sldId="312"/>
            <ac:picMk id="39" creationId="{FCB3A159-9DBB-AFD1-9D18-1BF41939F503}"/>
          </ac:picMkLst>
        </pc:picChg>
      </pc:sldChg>
      <pc:sldChg chg="addSp delSp modSp add mod">
        <pc:chgData name="Deborah Shaw" userId="79bf7848-a030-4096-934a-3abbfde4984a" providerId="ADAL" clId="{80E0B454-4724-43A5-B117-3490918B6983}" dt="2024-12-10T18:49:27.025" v="204" actId="1076"/>
        <pc:sldMkLst>
          <pc:docMk/>
          <pc:sldMk cId="96827192" sldId="313"/>
        </pc:sldMkLst>
        <pc:spChg chg="mod">
          <ac:chgData name="Deborah Shaw" userId="79bf7848-a030-4096-934a-3abbfde4984a" providerId="ADAL" clId="{80E0B454-4724-43A5-B117-3490918B6983}" dt="2024-12-10T17:49:30.945" v="78" actId="14100"/>
          <ac:spMkLst>
            <pc:docMk/>
            <pc:sldMk cId="96827192" sldId="313"/>
            <ac:spMk id="2" creationId="{F52028A8-30A2-B34A-E8C8-26675F77D320}"/>
          </ac:spMkLst>
        </pc:spChg>
        <pc:spChg chg="add del mod">
          <ac:chgData name="Deborah Shaw" userId="79bf7848-a030-4096-934a-3abbfde4984a" providerId="ADAL" clId="{80E0B454-4724-43A5-B117-3490918B6983}" dt="2024-12-10T17:59:04.009" v="155" actId="21"/>
          <ac:spMkLst>
            <pc:docMk/>
            <pc:sldMk cId="96827192" sldId="313"/>
            <ac:spMk id="3" creationId="{AA29C6F7-42C1-B408-892C-590CE42F4DFE}"/>
          </ac:spMkLst>
        </pc:spChg>
        <pc:spChg chg="del">
          <ac:chgData name="Deborah Shaw" userId="79bf7848-a030-4096-934a-3abbfde4984a" providerId="ADAL" clId="{80E0B454-4724-43A5-B117-3490918B6983}" dt="2024-12-10T15:59:02.347" v="46" actId="21"/>
          <ac:spMkLst>
            <pc:docMk/>
            <pc:sldMk cId="96827192" sldId="313"/>
            <ac:spMk id="4" creationId="{AB371698-8A0F-6E25-520F-8EFACA93C6FB}"/>
          </ac:spMkLst>
        </pc:spChg>
        <pc:spChg chg="add mod">
          <ac:chgData name="Deborah Shaw" userId="79bf7848-a030-4096-934a-3abbfde4984a" providerId="ADAL" clId="{80E0B454-4724-43A5-B117-3490918B6983}" dt="2024-12-10T18:00:03.805" v="168" actId="20577"/>
          <ac:spMkLst>
            <pc:docMk/>
            <pc:sldMk cId="96827192" sldId="313"/>
            <ac:spMk id="5" creationId="{87C83B15-B42D-2FA7-DF80-4B55728FD8D0}"/>
          </ac:spMkLst>
        </pc:spChg>
        <pc:spChg chg="del">
          <ac:chgData name="Deborah Shaw" userId="79bf7848-a030-4096-934a-3abbfde4984a" providerId="ADAL" clId="{80E0B454-4724-43A5-B117-3490918B6983}" dt="2024-12-10T15:58:13.576" v="40" actId="21"/>
          <ac:spMkLst>
            <pc:docMk/>
            <pc:sldMk cId="96827192" sldId="313"/>
            <ac:spMk id="8" creationId="{8D301972-E075-86E1-A3ED-AF42DFB75D4D}"/>
          </ac:spMkLst>
        </pc:spChg>
        <pc:spChg chg="del">
          <ac:chgData name="Deborah Shaw" userId="79bf7848-a030-4096-934a-3abbfde4984a" providerId="ADAL" clId="{80E0B454-4724-43A5-B117-3490918B6983}" dt="2024-12-10T15:59:19.507" v="54" actId="21"/>
          <ac:spMkLst>
            <pc:docMk/>
            <pc:sldMk cId="96827192" sldId="313"/>
            <ac:spMk id="9" creationId="{FCA65F99-1D93-9C70-CB73-D4DFA2D9DBEA}"/>
          </ac:spMkLst>
        </pc:spChg>
        <pc:spChg chg="del">
          <ac:chgData name="Deborah Shaw" userId="79bf7848-a030-4096-934a-3abbfde4984a" providerId="ADAL" clId="{80E0B454-4724-43A5-B117-3490918B6983}" dt="2024-12-10T15:59:16.988" v="53" actId="21"/>
          <ac:spMkLst>
            <pc:docMk/>
            <pc:sldMk cId="96827192" sldId="313"/>
            <ac:spMk id="16" creationId="{C1EF0198-1BD0-EF94-D8D5-106DECF98D9D}"/>
          </ac:spMkLst>
        </pc:spChg>
        <pc:spChg chg="del">
          <ac:chgData name="Deborah Shaw" userId="79bf7848-a030-4096-934a-3abbfde4984a" providerId="ADAL" clId="{80E0B454-4724-43A5-B117-3490918B6983}" dt="2024-12-10T15:59:13.645" v="51" actId="21"/>
          <ac:spMkLst>
            <pc:docMk/>
            <pc:sldMk cId="96827192" sldId="313"/>
            <ac:spMk id="17" creationId="{6D82CA1F-78BD-6921-A698-0B70F6AD20DB}"/>
          </ac:spMkLst>
        </pc:spChg>
        <pc:spChg chg="del mod">
          <ac:chgData name="Deborah Shaw" userId="79bf7848-a030-4096-934a-3abbfde4984a" providerId="ADAL" clId="{80E0B454-4724-43A5-B117-3490918B6983}" dt="2024-12-10T15:59:25.007" v="56" actId="21"/>
          <ac:spMkLst>
            <pc:docMk/>
            <pc:sldMk cId="96827192" sldId="313"/>
            <ac:spMk id="18" creationId="{D99FE9E8-D6FA-022F-01DA-154C3F04241A}"/>
          </ac:spMkLst>
        </pc:spChg>
        <pc:spChg chg="del">
          <ac:chgData name="Deborah Shaw" userId="79bf7848-a030-4096-934a-3abbfde4984a" providerId="ADAL" clId="{80E0B454-4724-43A5-B117-3490918B6983}" dt="2024-12-10T15:59:06.525" v="48" actId="21"/>
          <ac:spMkLst>
            <pc:docMk/>
            <pc:sldMk cId="96827192" sldId="313"/>
            <ac:spMk id="19" creationId="{F0A593E6-2B15-A4F0-4957-8BF77249581A}"/>
          </ac:spMkLst>
        </pc:spChg>
        <pc:spChg chg="mod">
          <ac:chgData name="Deborah Shaw" userId="79bf7848-a030-4096-934a-3abbfde4984a" providerId="ADAL" clId="{80E0B454-4724-43A5-B117-3490918B6983}" dt="2024-12-10T17:49:45.749" v="79" actId="1076"/>
          <ac:spMkLst>
            <pc:docMk/>
            <pc:sldMk cId="96827192" sldId="313"/>
            <ac:spMk id="20" creationId="{2324513E-5044-519A-D75A-CF8F739819DE}"/>
          </ac:spMkLst>
        </pc:spChg>
        <pc:spChg chg="del">
          <ac:chgData name="Deborah Shaw" userId="79bf7848-a030-4096-934a-3abbfde4984a" providerId="ADAL" clId="{80E0B454-4724-43A5-B117-3490918B6983}" dt="2024-12-10T15:58:05.146" v="36" actId="21"/>
          <ac:spMkLst>
            <pc:docMk/>
            <pc:sldMk cId="96827192" sldId="313"/>
            <ac:spMk id="21" creationId="{BC9D35FF-47A8-3052-A546-EB6FF33BBA01}"/>
          </ac:spMkLst>
        </pc:spChg>
        <pc:spChg chg="del">
          <ac:chgData name="Deborah Shaw" userId="79bf7848-a030-4096-934a-3abbfde4984a" providerId="ADAL" clId="{80E0B454-4724-43A5-B117-3490918B6983}" dt="2024-12-10T15:59:03.847" v="47" actId="21"/>
          <ac:spMkLst>
            <pc:docMk/>
            <pc:sldMk cId="96827192" sldId="313"/>
            <ac:spMk id="22" creationId="{7B5B5E50-ECE4-70E9-EE52-6A5AFE297E51}"/>
          </ac:spMkLst>
        </pc:spChg>
        <pc:spChg chg="mod">
          <ac:chgData name="Deborah Shaw" userId="79bf7848-a030-4096-934a-3abbfde4984a" providerId="ADAL" clId="{80E0B454-4724-43A5-B117-3490918B6983}" dt="2024-12-10T17:49:45.749" v="79" actId="1076"/>
          <ac:spMkLst>
            <pc:docMk/>
            <pc:sldMk cId="96827192" sldId="313"/>
            <ac:spMk id="23" creationId="{D6C68C7A-2AA9-9A3E-2BE9-2B87EBDB5CFF}"/>
          </ac:spMkLst>
        </pc:spChg>
        <pc:spChg chg="del">
          <ac:chgData name="Deborah Shaw" userId="79bf7848-a030-4096-934a-3abbfde4984a" providerId="ADAL" clId="{80E0B454-4724-43A5-B117-3490918B6983}" dt="2024-12-10T15:58:06.627" v="37" actId="21"/>
          <ac:spMkLst>
            <pc:docMk/>
            <pc:sldMk cId="96827192" sldId="313"/>
            <ac:spMk id="24" creationId="{92914400-9A66-2FCC-64C8-372A61D10F60}"/>
          </ac:spMkLst>
        </pc:spChg>
        <pc:spChg chg="del">
          <ac:chgData name="Deborah Shaw" userId="79bf7848-a030-4096-934a-3abbfde4984a" providerId="ADAL" clId="{80E0B454-4724-43A5-B117-3490918B6983}" dt="2024-12-10T15:59:09.268" v="49" actId="21"/>
          <ac:spMkLst>
            <pc:docMk/>
            <pc:sldMk cId="96827192" sldId="313"/>
            <ac:spMk id="25" creationId="{550C5185-F8B9-A3DE-712C-32126C042D7E}"/>
          </ac:spMkLst>
        </pc:spChg>
        <pc:spChg chg="mod">
          <ac:chgData name="Deborah Shaw" userId="79bf7848-a030-4096-934a-3abbfde4984a" providerId="ADAL" clId="{80E0B454-4724-43A5-B117-3490918B6983}" dt="2024-12-10T17:49:45.749" v="79" actId="1076"/>
          <ac:spMkLst>
            <pc:docMk/>
            <pc:sldMk cId="96827192" sldId="313"/>
            <ac:spMk id="26" creationId="{FC2E07AA-1955-19CF-7E57-C4C221BFCC32}"/>
          </ac:spMkLst>
        </pc:spChg>
        <pc:spChg chg="del">
          <ac:chgData name="Deborah Shaw" userId="79bf7848-a030-4096-934a-3abbfde4984a" providerId="ADAL" clId="{80E0B454-4724-43A5-B117-3490918B6983}" dt="2024-12-10T15:58:09.344" v="38" actId="21"/>
          <ac:spMkLst>
            <pc:docMk/>
            <pc:sldMk cId="96827192" sldId="313"/>
            <ac:spMk id="27" creationId="{5C80E47E-E158-62DC-52AD-8D847FC800AD}"/>
          </ac:spMkLst>
        </pc:spChg>
        <pc:spChg chg="mod">
          <ac:chgData name="Deborah Shaw" userId="79bf7848-a030-4096-934a-3abbfde4984a" providerId="ADAL" clId="{80E0B454-4724-43A5-B117-3490918B6983}" dt="2024-12-10T17:49:45.749" v="79" actId="1076"/>
          <ac:spMkLst>
            <pc:docMk/>
            <pc:sldMk cId="96827192" sldId="313"/>
            <ac:spMk id="29" creationId="{6C36B210-0C13-A338-603D-AB3FB71BAE36}"/>
          </ac:spMkLst>
        </pc:spChg>
        <pc:picChg chg="del">
          <ac:chgData name="Deborah Shaw" userId="79bf7848-a030-4096-934a-3abbfde4984a" providerId="ADAL" clId="{80E0B454-4724-43A5-B117-3490918B6983}" dt="2024-12-10T15:58:10.759" v="39" actId="21"/>
          <ac:picMkLst>
            <pc:docMk/>
            <pc:sldMk cId="96827192" sldId="313"/>
            <ac:picMk id="7" creationId="{0FB86958-ED97-B9C5-EF6D-B20011ED3DC0}"/>
          </ac:picMkLst>
        </pc:picChg>
        <pc:picChg chg="del">
          <ac:chgData name="Deborah Shaw" userId="79bf7848-a030-4096-934a-3abbfde4984a" providerId="ADAL" clId="{80E0B454-4724-43A5-B117-3490918B6983}" dt="2024-12-10T15:59:15.306" v="52" actId="21"/>
          <ac:picMkLst>
            <pc:docMk/>
            <pc:sldMk cId="96827192" sldId="313"/>
            <ac:picMk id="13" creationId="{B13ACDE5-582A-7252-5D2F-B154CF28062E}"/>
          </ac:picMkLst>
        </pc:picChg>
        <pc:picChg chg="del">
          <ac:chgData name="Deborah Shaw" userId="79bf7848-a030-4096-934a-3abbfde4984a" providerId="ADAL" clId="{80E0B454-4724-43A5-B117-3490918B6983}" dt="2024-12-10T15:59:10.559" v="50" actId="21"/>
          <ac:picMkLst>
            <pc:docMk/>
            <pc:sldMk cId="96827192" sldId="313"/>
            <ac:picMk id="14" creationId="{7DD8BD31-6F1E-C451-E4C6-DD99E71DBC72}"/>
          </ac:picMkLst>
        </pc:picChg>
        <pc:picChg chg="mod">
          <ac:chgData name="Deborah Shaw" userId="79bf7848-a030-4096-934a-3abbfde4984a" providerId="ADAL" clId="{80E0B454-4724-43A5-B117-3490918B6983}" dt="2024-12-10T18:49:27.025" v="204" actId="1076"/>
          <ac:picMkLst>
            <pc:docMk/>
            <pc:sldMk cId="96827192" sldId="313"/>
            <ac:picMk id="39" creationId="{D781F850-55D5-BBB2-EC34-6AA439D64843}"/>
          </ac:picMkLst>
        </pc:picChg>
      </pc:sldChg>
      <pc:sldChg chg="addSp delSp modSp add mod">
        <pc:chgData name="Deborah Shaw" userId="79bf7848-a030-4096-934a-3abbfde4984a" providerId="ADAL" clId="{80E0B454-4724-43A5-B117-3490918B6983}" dt="2024-12-10T17:58:43.175" v="154" actId="20577"/>
        <pc:sldMkLst>
          <pc:docMk/>
          <pc:sldMk cId="1793308015" sldId="314"/>
        </pc:sldMkLst>
        <pc:spChg chg="add del mod">
          <ac:chgData name="Deborah Shaw" userId="79bf7848-a030-4096-934a-3abbfde4984a" providerId="ADAL" clId="{80E0B454-4724-43A5-B117-3490918B6983}" dt="2024-12-10T17:48:53.451" v="76" actId="14100"/>
          <ac:spMkLst>
            <pc:docMk/>
            <pc:sldMk cId="1793308015" sldId="314"/>
            <ac:spMk id="2" creationId="{370C5712-1F4A-6976-2D63-9B0A24BAA59A}"/>
          </ac:spMkLst>
        </pc:spChg>
        <pc:spChg chg="del">
          <ac:chgData name="Deborah Shaw" userId="79bf7848-a030-4096-934a-3abbfde4984a" providerId="ADAL" clId="{80E0B454-4724-43A5-B117-3490918B6983}" dt="2024-12-10T15:58:48.564" v="41" actId="21"/>
          <ac:spMkLst>
            <pc:docMk/>
            <pc:sldMk cId="1793308015" sldId="314"/>
            <ac:spMk id="4" creationId="{E7EB383C-2475-80D7-B3E5-406295495E28}"/>
          </ac:spMkLst>
        </pc:spChg>
        <pc:spChg chg="add del mod">
          <ac:chgData name="Deborah Shaw" userId="79bf7848-a030-4096-934a-3abbfde4984a" providerId="ADAL" clId="{80E0B454-4724-43A5-B117-3490918B6983}" dt="2024-12-10T15:57:48.050" v="32" actId="21"/>
          <ac:spMkLst>
            <pc:docMk/>
            <pc:sldMk cId="1793308015" sldId="314"/>
            <ac:spMk id="5" creationId="{D5A45250-8AFD-5517-2737-C87B418603E3}"/>
          </ac:spMkLst>
        </pc:spChg>
        <pc:spChg chg="add mod">
          <ac:chgData name="Deborah Shaw" userId="79bf7848-a030-4096-934a-3abbfde4984a" providerId="ADAL" clId="{80E0B454-4724-43A5-B117-3490918B6983}" dt="2024-12-10T17:58:43.175" v="154" actId="20577"/>
          <ac:spMkLst>
            <pc:docMk/>
            <pc:sldMk cId="1793308015" sldId="314"/>
            <ac:spMk id="6" creationId="{E3D0AA97-7E1A-9853-1105-5E0004D382A4}"/>
          </ac:spMkLst>
        </pc:spChg>
        <pc:spChg chg="del">
          <ac:chgData name="Deborah Shaw" userId="79bf7848-a030-4096-934a-3abbfde4984a" providerId="ADAL" clId="{80E0B454-4724-43A5-B117-3490918B6983}" dt="2024-12-10T15:57:40.054" v="27" actId="21"/>
          <ac:spMkLst>
            <pc:docMk/>
            <pc:sldMk cId="1793308015" sldId="314"/>
            <ac:spMk id="8" creationId="{E103FBD2-F7F3-44AA-E8B4-5288AAC6CF9C}"/>
          </ac:spMkLst>
        </pc:spChg>
        <pc:spChg chg="del">
          <ac:chgData name="Deborah Shaw" userId="79bf7848-a030-4096-934a-3abbfde4984a" providerId="ADAL" clId="{80E0B454-4724-43A5-B117-3490918B6983}" dt="2024-12-10T15:58:54.569" v="43" actId="21"/>
          <ac:spMkLst>
            <pc:docMk/>
            <pc:sldMk cId="1793308015" sldId="314"/>
            <ac:spMk id="9" creationId="{E83EBD4B-24B8-553A-8DBD-88534323A00C}"/>
          </ac:spMkLst>
        </pc:spChg>
        <pc:spChg chg="del">
          <ac:chgData name="Deborah Shaw" userId="79bf7848-a030-4096-934a-3abbfde4984a" providerId="ADAL" clId="{80E0B454-4724-43A5-B117-3490918B6983}" dt="2024-12-10T15:58:58.580" v="45" actId="21"/>
          <ac:spMkLst>
            <pc:docMk/>
            <pc:sldMk cId="1793308015" sldId="314"/>
            <ac:spMk id="16" creationId="{C7DC5149-6FAB-7E64-0AA3-D1B35F9D824F}"/>
          </ac:spMkLst>
        </pc:spChg>
        <pc:spChg chg="mod">
          <ac:chgData name="Deborah Shaw" userId="79bf7848-a030-4096-934a-3abbfde4984a" providerId="ADAL" clId="{80E0B454-4724-43A5-B117-3490918B6983}" dt="2024-12-10T17:49:14.983" v="77" actId="1076"/>
          <ac:spMkLst>
            <pc:docMk/>
            <pc:sldMk cId="1793308015" sldId="314"/>
            <ac:spMk id="17" creationId="{9ED2A733-97DA-F8C2-6E9B-0CECF22EB13F}"/>
          </ac:spMkLst>
        </pc:spChg>
        <pc:spChg chg="del">
          <ac:chgData name="Deborah Shaw" userId="79bf7848-a030-4096-934a-3abbfde4984a" providerId="ADAL" clId="{80E0B454-4724-43A5-B117-3490918B6983}" dt="2024-12-10T15:58:51.745" v="42" actId="21"/>
          <ac:spMkLst>
            <pc:docMk/>
            <pc:sldMk cId="1793308015" sldId="314"/>
            <ac:spMk id="18" creationId="{99D6F53B-00BD-ACF4-C811-185753E4BE79}"/>
          </ac:spMkLst>
        </pc:spChg>
        <pc:spChg chg="mod">
          <ac:chgData name="Deborah Shaw" userId="79bf7848-a030-4096-934a-3abbfde4984a" providerId="ADAL" clId="{80E0B454-4724-43A5-B117-3490918B6983}" dt="2024-12-10T17:49:14.983" v="77" actId="1076"/>
          <ac:spMkLst>
            <pc:docMk/>
            <pc:sldMk cId="1793308015" sldId="314"/>
            <ac:spMk id="19" creationId="{843C7E68-03DD-7DDD-7B51-6761B06FD426}"/>
          </ac:spMkLst>
        </pc:spChg>
        <pc:spChg chg="del">
          <ac:chgData name="Deborah Shaw" userId="79bf7848-a030-4096-934a-3abbfde4984a" providerId="ADAL" clId="{80E0B454-4724-43A5-B117-3490918B6983}" dt="2024-12-10T15:57:33.370" v="23" actId="21"/>
          <ac:spMkLst>
            <pc:docMk/>
            <pc:sldMk cId="1793308015" sldId="314"/>
            <ac:spMk id="20" creationId="{CCD54A9F-966A-636A-9DEC-F996437FE48F}"/>
          </ac:spMkLst>
        </pc:spChg>
        <pc:spChg chg="del">
          <ac:chgData name="Deborah Shaw" userId="79bf7848-a030-4096-934a-3abbfde4984a" providerId="ADAL" clId="{80E0B454-4724-43A5-B117-3490918B6983}" dt="2024-12-10T15:57:45.002" v="30" actId="21"/>
          <ac:spMkLst>
            <pc:docMk/>
            <pc:sldMk cId="1793308015" sldId="314"/>
            <ac:spMk id="21" creationId="{75D4BD8C-3B89-7C36-4170-40AAB0D79BC8}"/>
          </ac:spMkLst>
        </pc:spChg>
        <pc:spChg chg="mod">
          <ac:chgData name="Deborah Shaw" userId="79bf7848-a030-4096-934a-3abbfde4984a" providerId="ADAL" clId="{80E0B454-4724-43A5-B117-3490918B6983}" dt="2024-12-10T17:49:14.983" v="77" actId="1076"/>
          <ac:spMkLst>
            <pc:docMk/>
            <pc:sldMk cId="1793308015" sldId="314"/>
            <ac:spMk id="22" creationId="{19418BDB-0BE7-90B9-E505-85BCC1EE05B6}"/>
          </ac:spMkLst>
        </pc:spChg>
        <pc:spChg chg="del">
          <ac:chgData name="Deborah Shaw" userId="79bf7848-a030-4096-934a-3abbfde4984a" providerId="ADAL" clId="{80E0B454-4724-43A5-B117-3490918B6983}" dt="2024-12-10T15:57:28.648" v="22" actId="21"/>
          <ac:spMkLst>
            <pc:docMk/>
            <pc:sldMk cId="1793308015" sldId="314"/>
            <ac:spMk id="23" creationId="{AE90FD07-A1D7-9595-6768-B7AE839A0BC4}"/>
          </ac:spMkLst>
        </pc:spChg>
        <pc:spChg chg="del">
          <ac:chgData name="Deborah Shaw" userId="79bf7848-a030-4096-934a-3abbfde4984a" providerId="ADAL" clId="{80E0B454-4724-43A5-B117-3490918B6983}" dt="2024-12-10T15:57:54.085" v="34" actId="21"/>
          <ac:spMkLst>
            <pc:docMk/>
            <pc:sldMk cId="1793308015" sldId="314"/>
            <ac:spMk id="24" creationId="{7FDFC6ED-4771-D533-86C3-8DDFF5A1BEF7}"/>
          </ac:spMkLst>
        </pc:spChg>
        <pc:spChg chg="mod">
          <ac:chgData name="Deborah Shaw" userId="79bf7848-a030-4096-934a-3abbfde4984a" providerId="ADAL" clId="{80E0B454-4724-43A5-B117-3490918B6983}" dt="2024-12-10T17:49:14.983" v="77" actId="1076"/>
          <ac:spMkLst>
            <pc:docMk/>
            <pc:sldMk cId="1793308015" sldId="314"/>
            <ac:spMk id="25" creationId="{664E524E-4B04-D55F-910A-1547161610DC}"/>
          </ac:spMkLst>
        </pc:spChg>
        <pc:spChg chg="del">
          <ac:chgData name="Deborah Shaw" userId="79bf7848-a030-4096-934a-3abbfde4984a" providerId="ADAL" clId="{80E0B454-4724-43A5-B117-3490918B6983}" dt="2024-12-10T15:57:34.995" v="24" actId="21"/>
          <ac:spMkLst>
            <pc:docMk/>
            <pc:sldMk cId="1793308015" sldId="314"/>
            <ac:spMk id="26" creationId="{B1898A9D-36E8-046F-6BA7-B3FF0E493C29}"/>
          </ac:spMkLst>
        </pc:spChg>
        <pc:spChg chg="del">
          <ac:chgData name="Deborah Shaw" userId="79bf7848-a030-4096-934a-3abbfde4984a" providerId="ADAL" clId="{80E0B454-4724-43A5-B117-3490918B6983}" dt="2024-12-10T15:57:43.265" v="29" actId="21"/>
          <ac:spMkLst>
            <pc:docMk/>
            <pc:sldMk cId="1793308015" sldId="314"/>
            <ac:spMk id="27" creationId="{F7DCE42E-8054-D9E4-8A0F-F0050DA1B428}"/>
          </ac:spMkLst>
        </pc:spChg>
        <pc:spChg chg="del">
          <ac:chgData name="Deborah Shaw" userId="79bf7848-a030-4096-934a-3abbfde4984a" providerId="ADAL" clId="{80E0B454-4724-43A5-B117-3490918B6983}" dt="2024-12-10T15:57:38.349" v="26" actId="21"/>
          <ac:spMkLst>
            <pc:docMk/>
            <pc:sldMk cId="1793308015" sldId="314"/>
            <ac:spMk id="29" creationId="{E5F7B7D0-0B14-A845-3896-1D2CAAD74807}"/>
          </ac:spMkLst>
        </pc:spChg>
        <pc:picChg chg="del">
          <ac:chgData name="Deborah Shaw" userId="79bf7848-a030-4096-934a-3abbfde4984a" providerId="ADAL" clId="{80E0B454-4724-43A5-B117-3490918B6983}" dt="2024-12-10T15:57:41.382" v="28" actId="21"/>
          <ac:picMkLst>
            <pc:docMk/>
            <pc:sldMk cId="1793308015" sldId="314"/>
            <ac:picMk id="7" creationId="{F39FE2E3-C670-8DD5-4CDD-1DB720680CC7}"/>
          </ac:picMkLst>
        </pc:picChg>
        <pc:picChg chg="del">
          <ac:chgData name="Deborah Shaw" userId="79bf7848-a030-4096-934a-3abbfde4984a" providerId="ADAL" clId="{80E0B454-4724-43A5-B117-3490918B6983}" dt="2024-12-10T15:58:56.198" v="44" actId="21"/>
          <ac:picMkLst>
            <pc:docMk/>
            <pc:sldMk cId="1793308015" sldId="314"/>
            <ac:picMk id="13" creationId="{6BD6158B-202F-ACC3-370A-76701DF99496}"/>
          </ac:picMkLst>
        </pc:picChg>
        <pc:picChg chg="mod">
          <ac:chgData name="Deborah Shaw" userId="79bf7848-a030-4096-934a-3abbfde4984a" providerId="ADAL" clId="{80E0B454-4724-43A5-B117-3490918B6983}" dt="2024-12-10T17:49:14.983" v="77" actId="1076"/>
          <ac:picMkLst>
            <pc:docMk/>
            <pc:sldMk cId="1793308015" sldId="314"/>
            <ac:picMk id="14" creationId="{828ADE48-80CD-4AC8-9D95-0E6878DA7F91}"/>
          </ac:picMkLst>
        </pc:picChg>
        <pc:picChg chg="del">
          <ac:chgData name="Deborah Shaw" userId="79bf7848-a030-4096-934a-3abbfde4984a" providerId="ADAL" clId="{80E0B454-4724-43A5-B117-3490918B6983}" dt="2024-12-10T15:57:36.868" v="25" actId="21"/>
          <ac:picMkLst>
            <pc:docMk/>
            <pc:sldMk cId="1793308015" sldId="314"/>
            <ac:picMk id="39" creationId="{1683365E-2D54-464A-3F72-C02356BFA8A4}"/>
          </ac:picMkLst>
        </pc:picChg>
      </pc:sldChg>
    </pc:docChg>
  </pc:docChgLst>
  <pc:docChgLst>
    <pc:chgData name="Deborah Shaw" userId="S::deborah_shaw@wycliffeassociates.org::79bf7848-a030-4096-934a-3abbfde4984a" providerId="AD" clId="Web-{4B18BB0F-D165-688A-5187-7D60E5DD62E7}"/>
    <pc:docChg chg="modSld">
      <pc:chgData name="Deborah Shaw" userId="S::deborah_shaw@wycliffeassociates.org::79bf7848-a030-4096-934a-3abbfde4984a" providerId="AD" clId="Web-{4B18BB0F-D165-688A-5187-7D60E5DD62E7}" dt="2023-12-16T22:03:00.790" v="88" actId="20577"/>
      <pc:docMkLst>
        <pc:docMk/>
      </pc:docMkLst>
      <pc:sldChg chg="modSp">
        <pc:chgData name="Deborah Shaw" userId="S::deborah_shaw@wycliffeassociates.org::79bf7848-a030-4096-934a-3abbfde4984a" providerId="AD" clId="Web-{4B18BB0F-D165-688A-5187-7D60E5DD62E7}" dt="2023-12-16T22:03:00.790" v="88" actId="20577"/>
        <pc:sldMkLst>
          <pc:docMk/>
          <pc:sldMk cId="2643344825" sldId="295"/>
        </pc:sldMkLst>
      </pc:sldChg>
      <pc:sldChg chg="modSp">
        <pc:chgData name="Deborah Shaw" userId="S::deborah_shaw@wycliffeassociates.org::79bf7848-a030-4096-934a-3abbfde4984a" providerId="AD" clId="Web-{4B18BB0F-D165-688A-5187-7D60E5DD62E7}" dt="2023-12-16T21:58:50.486" v="40" actId="20577"/>
        <pc:sldMkLst>
          <pc:docMk/>
          <pc:sldMk cId="497074197" sldId="307"/>
        </pc:sldMkLst>
      </pc:sldChg>
    </pc:docChg>
  </pc:docChgLst>
  <pc:docChgLst>
    <pc:chgData name="Deborah Shaw" userId="79bf7848-a030-4096-934a-3abbfde4984a" providerId="ADAL" clId="{803B0812-3F3D-4589-BC7B-86B6D77FC07D}"/>
    <pc:docChg chg="custSel addSld delSld modSld">
      <pc:chgData name="Deborah Shaw" userId="79bf7848-a030-4096-934a-3abbfde4984a" providerId="ADAL" clId="{803B0812-3F3D-4589-BC7B-86B6D77FC07D}" dt="2023-12-22T15:06:49.451" v="156" actId="20577"/>
      <pc:docMkLst>
        <pc:docMk/>
      </pc:docMkLst>
      <pc:sldChg chg="delSp modSp del mod">
        <pc:chgData name="Deborah Shaw" userId="79bf7848-a030-4096-934a-3abbfde4984a" providerId="ADAL" clId="{803B0812-3F3D-4589-BC7B-86B6D77FC07D}" dt="2023-12-22T06:50:19.898" v="13" actId="2696"/>
        <pc:sldMkLst>
          <pc:docMk/>
          <pc:sldMk cId="2126766571" sldId="260"/>
        </pc:sldMkLst>
      </pc:sldChg>
      <pc:sldChg chg="addSp delSp modSp mod">
        <pc:chgData name="Deborah Shaw" userId="79bf7848-a030-4096-934a-3abbfde4984a" providerId="ADAL" clId="{803B0812-3F3D-4589-BC7B-86B6D77FC07D}" dt="2023-12-22T15:06:49.451" v="156" actId="20577"/>
        <pc:sldMkLst>
          <pc:docMk/>
          <pc:sldMk cId="2230629990" sldId="294"/>
        </pc:sldMkLst>
      </pc:sldChg>
      <pc:sldChg chg="del">
        <pc:chgData name="Deborah Shaw" userId="79bf7848-a030-4096-934a-3abbfde4984a" providerId="ADAL" clId="{803B0812-3F3D-4589-BC7B-86B6D77FC07D}" dt="2023-12-22T06:45:34.968" v="0" actId="2696"/>
        <pc:sldMkLst>
          <pc:docMk/>
          <pc:sldMk cId="3829610916" sldId="308"/>
        </pc:sldMkLst>
      </pc:sldChg>
      <pc:sldChg chg="delSp modSp mod">
        <pc:chgData name="Deborah Shaw" userId="79bf7848-a030-4096-934a-3abbfde4984a" providerId="ADAL" clId="{803B0812-3F3D-4589-BC7B-86B6D77FC07D}" dt="2023-12-22T06:46:43.650" v="12" actId="255"/>
        <pc:sldMkLst>
          <pc:docMk/>
          <pc:sldMk cId="3629754069" sldId="309"/>
        </pc:sldMkLst>
      </pc:sldChg>
      <pc:sldChg chg="add">
        <pc:chgData name="Deborah Shaw" userId="79bf7848-a030-4096-934a-3abbfde4984a" providerId="ADAL" clId="{803B0812-3F3D-4589-BC7B-86B6D77FC07D}" dt="2023-12-22T15:03:29.460" v="22" actId="2890"/>
        <pc:sldMkLst>
          <pc:docMk/>
          <pc:sldMk cId="1641283319" sldId="310"/>
        </pc:sldMkLst>
      </pc:sldChg>
      <pc:sldChg chg="new del">
        <pc:chgData name="Deborah Shaw" userId="79bf7848-a030-4096-934a-3abbfde4984a" providerId="ADAL" clId="{803B0812-3F3D-4589-BC7B-86B6D77FC07D}" dt="2023-12-22T15:03:02.538" v="18" actId="2696"/>
        <pc:sldMkLst>
          <pc:docMk/>
          <pc:sldMk cId="2723338219" sldId="310"/>
        </pc:sldMkLst>
      </pc:sldChg>
      <pc:sldChg chg="add del">
        <pc:chgData name="Deborah Shaw" userId="79bf7848-a030-4096-934a-3abbfde4984a" providerId="ADAL" clId="{803B0812-3F3D-4589-BC7B-86B6D77FC07D}" dt="2023-12-22T15:03:04.212" v="19" actId="2696"/>
        <pc:sldMkLst>
          <pc:docMk/>
          <pc:sldMk cId="775802940" sldId="311"/>
        </pc:sldMkLst>
      </pc:sldChg>
      <pc:sldChg chg="add del">
        <pc:chgData name="Deborah Shaw" userId="79bf7848-a030-4096-934a-3abbfde4984a" providerId="ADAL" clId="{803B0812-3F3D-4589-BC7B-86B6D77FC07D}" dt="2023-12-22T15:03:07.558" v="21" actId="2696"/>
        <pc:sldMkLst>
          <pc:docMk/>
          <pc:sldMk cId="1188001405" sldId="312"/>
        </pc:sldMkLst>
      </pc:sldChg>
      <pc:sldChg chg="add del">
        <pc:chgData name="Deborah Shaw" userId="79bf7848-a030-4096-934a-3abbfde4984a" providerId="ADAL" clId="{803B0812-3F3D-4589-BC7B-86B6D77FC07D}" dt="2023-12-22T15:03:05.901" v="20" actId="2696"/>
        <pc:sldMkLst>
          <pc:docMk/>
          <pc:sldMk cId="2114264736" sldId="313"/>
        </pc:sldMkLst>
      </pc:sldChg>
    </pc:docChg>
  </pc:docChgLst>
  <pc:docChgLst>
    <pc:chgData name="Tina Slack" userId="5020e05b7d920362" providerId="LiveId" clId="{FC7FAC46-6435-4F35-B4F1-41A40B09B58A}"/>
    <pc:docChg chg="addSld delSld modSld sldOrd">
      <pc:chgData name="Tina Slack" userId="5020e05b7d920362" providerId="LiveId" clId="{FC7FAC46-6435-4F35-B4F1-41A40B09B58A}" dt="2023-09-02T09:20:00.399" v="19"/>
      <pc:docMkLst>
        <pc:docMk/>
      </pc:docMkLst>
      <pc:sldChg chg="modAnim">
        <pc:chgData name="Tina Slack" userId="5020e05b7d920362" providerId="LiveId" clId="{FC7FAC46-6435-4F35-B4F1-41A40B09B58A}" dt="2023-09-02T09:19:34.808" v="17"/>
        <pc:sldMkLst>
          <pc:docMk/>
          <pc:sldMk cId="3709445605" sldId="264"/>
        </pc:sldMkLst>
      </pc:sldChg>
      <pc:sldChg chg="del">
        <pc:chgData name="Tina Slack" userId="5020e05b7d920362" providerId="LiveId" clId="{FC7FAC46-6435-4F35-B4F1-41A40B09B58A}" dt="2023-08-25T17:34:11.836" v="3" actId="2696"/>
        <pc:sldMkLst>
          <pc:docMk/>
          <pc:sldMk cId="3072800876" sldId="280"/>
        </pc:sldMkLst>
      </pc:sldChg>
      <pc:sldChg chg="modAnim">
        <pc:chgData name="Tina Slack" userId="5020e05b7d920362" providerId="LiveId" clId="{FC7FAC46-6435-4F35-B4F1-41A40B09B58A}" dt="2023-09-02T09:20:00.399" v="19"/>
        <pc:sldMkLst>
          <pc:docMk/>
          <pc:sldMk cId="2230629990" sldId="294"/>
        </pc:sldMkLst>
      </pc:sldChg>
      <pc:sldChg chg="modSp modAnim">
        <pc:chgData name="Tina Slack" userId="5020e05b7d920362" providerId="LiveId" clId="{FC7FAC46-6435-4F35-B4F1-41A40B09B58A}" dt="2023-09-02T09:19:54.185" v="18"/>
        <pc:sldMkLst>
          <pc:docMk/>
          <pc:sldMk cId="2643344825" sldId="295"/>
        </pc:sldMkLst>
      </pc:sldChg>
      <pc:sldChg chg="add ord modAnim">
        <pc:chgData name="Tina Slack" userId="5020e05b7d920362" providerId="LiveId" clId="{FC7FAC46-6435-4F35-B4F1-41A40B09B58A}" dt="2023-09-02T09:19:21.724" v="16"/>
        <pc:sldMkLst>
          <pc:docMk/>
          <pc:sldMk cId="497074197" sldId="307"/>
        </pc:sldMkLst>
      </pc:sldChg>
    </pc:docChg>
  </pc:docChgLst>
  <pc:docChgLst>
    <pc:chgData name="Gillian Alcorn" userId="S::gill_alcorn@wycliffeassociates.org::6bd34c75-7694-4bed-b49b-bd31e3f4958d" providerId="AD" clId="Web-{FC8FC8EB-732D-9D9E-2995-6CD0556F63B6}"/>
    <pc:docChg chg="modSld">
      <pc:chgData name="Gillian Alcorn" userId="S::gill_alcorn@wycliffeassociates.org::6bd34c75-7694-4bed-b49b-bd31e3f4958d" providerId="AD" clId="Web-{FC8FC8EB-732D-9D9E-2995-6CD0556F63B6}" dt="2023-10-26T08:04:34.745" v="2" actId="20577"/>
      <pc:docMkLst>
        <pc:docMk/>
      </pc:docMkLst>
      <pc:sldChg chg="modSp">
        <pc:chgData name="Gillian Alcorn" userId="S::gill_alcorn@wycliffeassociates.org::6bd34c75-7694-4bed-b49b-bd31e3f4958d" providerId="AD" clId="Web-{FC8FC8EB-732D-9D9E-2995-6CD0556F63B6}" dt="2023-10-26T08:01:14.270" v="0" actId="1076"/>
        <pc:sldMkLst>
          <pc:docMk/>
          <pc:sldMk cId="2126766571" sldId="260"/>
        </pc:sldMkLst>
      </pc:sldChg>
      <pc:sldChg chg="modSp">
        <pc:chgData name="Gillian Alcorn" userId="S::gill_alcorn@wycliffeassociates.org::6bd34c75-7694-4bed-b49b-bd31e3f4958d" providerId="AD" clId="Web-{FC8FC8EB-732D-9D9E-2995-6CD0556F63B6}" dt="2023-10-26T08:04:34.745" v="2" actId="20577"/>
        <pc:sldMkLst>
          <pc:docMk/>
          <pc:sldMk cId="497074197" sldId="307"/>
        </pc:sldMkLst>
      </pc:sldChg>
    </pc:docChg>
  </pc:docChgLst>
  <pc:docChgLst>
    <pc:chgData name="Deborah Shaw" userId="79bf7848-a030-4096-934a-3abbfde4984a" providerId="ADAL" clId="{46A3A65F-12CF-4D5D-92B4-8F8B79DEC57C}"/>
    <pc:docChg chg="modSld">
      <pc:chgData name="Deborah Shaw" userId="79bf7848-a030-4096-934a-3abbfde4984a" providerId="ADAL" clId="{46A3A65F-12CF-4D5D-92B4-8F8B79DEC57C}" dt="2024-04-24T13:46:54.748" v="42" actId="1076"/>
      <pc:docMkLst>
        <pc:docMk/>
      </pc:docMkLst>
      <pc:sldChg chg="modSp mod">
        <pc:chgData name="Deborah Shaw" userId="79bf7848-a030-4096-934a-3abbfde4984a" providerId="ADAL" clId="{46A3A65F-12CF-4D5D-92B4-8F8B79DEC57C}" dt="2024-04-24T13:46:54.748" v="42" actId="1076"/>
        <pc:sldMkLst>
          <pc:docMk/>
          <pc:sldMk cId="2643344825" sldId="295"/>
        </pc:sldMkLst>
      </pc:sldChg>
    </pc:docChg>
  </pc:docChgLst>
  <pc:docChgLst>
    <pc:chgData name="Deborah Shaw" userId="S::deborah_shaw@wycliffeassociates.org::79bf7848-a030-4096-934a-3abbfde4984a" providerId="AD" clId="Web-{DF6693FE-ACBF-6BD2-AA52-5B9FD97A2757}"/>
    <pc:docChg chg="sldOrd">
      <pc:chgData name="Deborah Shaw" userId="S::deborah_shaw@wycliffeassociates.org::79bf7848-a030-4096-934a-3abbfde4984a" providerId="AD" clId="Web-{DF6693FE-ACBF-6BD2-AA52-5B9FD97A2757}" dt="2023-12-17T22:08:38.293" v="0"/>
      <pc:docMkLst>
        <pc:docMk/>
      </pc:docMkLst>
      <pc:sldChg chg="ord">
        <pc:chgData name="Deborah Shaw" userId="S::deborah_shaw@wycliffeassociates.org::79bf7848-a030-4096-934a-3abbfde4984a" providerId="AD" clId="Web-{DF6693FE-ACBF-6BD2-AA52-5B9FD97A2757}" dt="2023-12-17T22:08:38.293" v="0"/>
        <pc:sldMkLst>
          <pc:docMk/>
          <pc:sldMk cId="3829610916" sldId="308"/>
        </pc:sldMkLst>
      </pc:sldChg>
    </pc:docChg>
  </pc:docChgLst>
  <pc:docChgLst>
    <pc:chgData name="Deborah Shaw" userId="S::deborah_shaw@wycliffeassociates.org::79bf7848-a030-4096-934a-3abbfde4984a" providerId="AD" clId="Web-{59980795-5D3F-0258-A429-F1E9581B363F}"/>
    <pc:docChg chg="addSld addMainMaster">
      <pc:chgData name="Deborah Shaw" userId="S::deborah_shaw@wycliffeassociates.org::79bf7848-a030-4096-934a-3abbfde4984a" providerId="AD" clId="Web-{59980795-5D3F-0258-A429-F1E9581B363F}" dt="2023-12-19T04:55:52.970" v="0"/>
      <pc:docMkLst>
        <pc:docMk/>
      </pc:docMkLst>
      <pc:sldChg chg="add">
        <pc:chgData name="Deborah Shaw" userId="S::deborah_shaw@wycliffeassociates.org::79bf7848-a030-4096-934a-3abbfde4984a" providerId="AD" clId="Web-{59980795-5D3F-0258-A429-F1E9581B363F}" dt="2023-12-19T04:55:52.970" v="0"/>
        <pc:sldMkLst>
          <pc:docMk/>
          <pc:sldMk cId="3629754069" sldId="309"/>
        </pc:sldMkLst>
      </pc:sldChg>
      <pc:sldMasterChg chg="add addSldLayout">
        <pc:chgData name="Deborah Shaw" userId="S::deborah_shaw@wycliffeassociates.org::79bf7848-a030-4096-934a-3abbfde4984a" providerId="AD" clId="Web-{59980795-5D3F-0258-A429-F1E9581B363F}" dt="2023-12-19T04:55:52.970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59980795-5D3F-0258-A429-F1E9581B363F}" dt="2023-12-19T04:55:52.970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clId="Web-{DF6693FE-ACBF-6BD2-AA52-5B9FD97A2757}"/>
    <pc:docChg chg="addSld">
      <pc:chgData name="" userId="" providerId="" clId="Web-{DF6693FE-ACBF-6BD2-AA52-5B9FD97A2757}" dt="2023-12-17T22:08:35.808" v="0"/>
      <pc:docMkLst>
        <pc:docMk/>
      </pc:docMkLst>
      <pc:sldChg chg="add">
        <pc:chgData name="" userId="" providerId="" clId="Web-{DF6693FE-ACBF-6BD2-AA52-5B9FD97A2757}" dt="2023-12-17T22:08:35.808" v="0"/>
        <pc:sldMkLst>
          <pc:docMk/>
          <pc:sldMk cId="3829610916" sldId="308"/>
        </pc:sldMkLst>
      </pc:sldChg>
    </pc:docChg>
  </pc:docChgLst>
</pc:chgInfo>
</file>

<file path=ppt/media/image1.png>
</file>

<file path=ppt/media/image2.png>
</file>

<file path=ppt/media/image20.png>
</file>

<file path=ppt/media/image3.jp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AEE2F-4D09-4856-CF89-D0C9BC068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14FDE1-148B-AA87-3409-E726D090E9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521E09-DA18-6F54-DAE0-4E13748D20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D4CD7-9B9D-2119-1B5D-EAF748EF84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53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CA786-517C-AC42-9380-6A6FB2296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112A4D-F570-DD9E-E2FD-50CBB808E2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0A3116-A749-7A32-809B-49EA8FE9E4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ECF53E-E285-CA5E-8C32-C1ECE51EE6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46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8A202C-5C0E-96D6-86CA-1969C7F7C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51B75C-EC84-0187-A2F2-485A0C689A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E4215E-9C53-2FB6-B75E-5BAC8B908E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F4D715-618F-4418-7AF9-165D3F5D57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520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4A1EF-7CEA-8F22-56F1-6359EC5E9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24A94C-C9C3-002A-EE61-6B91C98978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F006EC-6E36-C564-B8AA-4FAD716B65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BD6AA-3934-828A-2BE3-A417074CB3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8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2" b="1329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3658183"/>
            <a:ext cx="5394834" cy="2851456"/>
          </a:xfrm>
        </p:spPr>
        <p:txBody>
          <a:bodyPr anchor="ctr">
            <a:normAutofit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Then Jeremiah called Baruch the son of Neriah; and Baruch wrote on a scroll of a book, at the instruction of Jeremiah, all the words of the LORD which He had spoken to him (Jer. 36:4). 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Calibri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/>
                <a:ea typeface="Times New Roman" panose="02020603050405020304" pitchFamily="18" charset="0"/>
                <a:cs typeface="Arial"/>
              </a:rPr>
              <a:t>All S</a:t>
            </a:r>
            <a:r>
              <a:rPr lang="en-US" sz="1600" dirty="0">
                <a:effectLst/>
                <a:latin typeface="Calibri"/>
                <a:ea typeface="Times New Roman" panose="02020603050405020304" pitchFamily="18" charset="0"/>
                <a:cs typeface="Arial"/>
              </a:rPr>
              <a:t>cripture is taken from the New King James Version®. © 1982 by Thomas Nelson, Inc. Used by permission. All rights reserved.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73598" y="4206748"/>
            <a:ext cx="3040036" cy="1754326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MAST Drafting Steps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F7D26-B43A-B6F1-B043-1241533F0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3"/>
            <a:ext cx="7886700" cy="762666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MAST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16DBF-DB47-9835-114D-66AA258F6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477" y="2171614"/>
            <a:ext cx="6407751" cy="3710202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rgbClr val="B95659"/>
                </a:solidFill>
                <a:latin typeface="Arial"/>
                <a:cs typeface="Arial"/>
              </a:rPr>
              <a:t>M</a:t>
            </a:r>
            <a:r>
              <a:rPr lang="en-US" dirty="0">
                <a:solidFill>
                  <a:srgbClr val="B95659"/>
                </a:solidFill>
                <a:latin typeface="Arial"/>
                <a:cs typeface="Arial"/>
              </a:rPr>
              <a:t>obilized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</a:rPr>
              <a:t>—many people working together to advance Bible translation globally</a:t>
            </a:r>
            <a:endParaRPr lang="en-US" dirty="0">
              <a:solidFill>
                <a:schemeClr val="tx2"/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rgbClr val="B95659"/>
                </a:solidFill>
              </a:rPr>
              <a:t>A</a:t>
            </a:r>
            <a:r>
              <a:rPr lang="en-US" dirty="0">
                <a:solidFill>
                  <a:srgbClr val="B95659"/>
                </a:solidFill>
              </a:rPr>
              <a:t>ssistance</a:t>
            </a:r>
            <a:r>
              <a:rPr lang="en-US" dirty="0">
                <a:solidFill>
                  <a:schemeClr val="tx2"/>
                </a:solidFill>
              </a:rPr>
              <a:t>—assisting the local church worldwide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rgbClr val="B95659"/>
                </a:solidFill>
                <a:latin typeface="Arial"/>
                <a:cs typeface="Arial"/>
              </a:rPr>
              <a:t>S</a:t>
            </a:r>
            <a:r>
              <a:rPr lang="en-US" dirty="0">
                <a:solidFill>
                  <a:srgbClr val="B95659"/>
                </a:solidFill>
                <a:latin typeface="Arial"/>
                <a:cs typeface="Arial"/>
              </a:rPr>
              <a:t>upporting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</a:rPr>
              <a:t>—providing training to the local church—processes, resources, and tools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rgbClr val="B95659"/>
                </a:solidFill>
              </a:rPr>
              <a:t>T</a:t>
            </a:r>
            <a:r>
              <a:rPr lang="en-US" dirty="0">
                <a:solidFill>
                  <a:srgbClr val="B95659"/>
                </a:solidFill>
              </a:rPr>
              <a:t>ranslation</a:t>
            </a:r>
            <a:r>
              <a:rPr lang="en-US" dirty="0">
                <a:solidFill>
                  <a:schemeClr val="tx2"/>
                </a:solidFill>
              </a:rPr>
              <a:t>—partnering to get a Bible in Every Language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22D954-6A2D-2D28-C34F-6FAA4717D8C3}"/>
              </a:ext>
            </a:extLst>
          </p:cNvPr>
          <p:cNvSpPr txBox="1"/>
          <p:nvPr/>
        </p:nvSpPr>
        <p:spPr>
          <a:xfrm>
            <a:off x="1149178" y="1118070"/>
            <a:ext cx="684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B95659"/>
                </a:solidFill>
              </a:rPr>
              <a:t>Mobilized Assistance Supporting Translation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0C0396-765F-D92D-C453-2DBE50AA8888}"/>
              </a:ext>
            </a:extLst>
          </p:cNvPr>
          <p:cNvSpPr txBox="1"/>
          <p:nvPr/>
        </p:nvSpPr>
        <p:spPr>
          <a:xfrm>
            <a:off x="1149178" y="2020161"/>
            <a:ext cx="7661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B95659"/>
                </a:solidFill>
              </a:rPr>
              <a:t>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40F540-9876-33B5-E90A-853A62DFDA3B}"/>
              </a:ext>
            </a:extLst>
          </p:cNvPr>
          <p:cNvSpPr txBox="1"/>
          <p:nvPr/>
        </p:nvSpPr>
        <p:spPr>
          <a:xfrm>
            <a:off x="1149178" y="2907116"/>
            <a:ext cx="7661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B95659"/>
                </a:solidFill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F9F766-4318-42A5-8821-273E7591E2C9}"/>
              </a:ext>
            </a:extLst>
          </p:cNvPr>
          <p:cNvSpPr txBox="1"/>
          <p:nvPr/>
        </p:nvSpPr>
        <p:spPr>
          <a:xfrm>
            <a:off x="1149178" y="3794071"/>
            <a:ext cx="7661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B95659"/>
                </a:solidFill>
              </a:rPr>
              <a:t>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1879AA-A1C5-E50A-3C60-673EF5E095E1}"/>
              </a:ext>
            </a:extLst>
          </p:cNvPr>
          <p:cNvSpPr txBox="1"/>
          <p:nvPr/>
        </p:nvSpPr>
        <p:spPr>
          <a:xfrm>
            <a:off x="1149178" y="4732637"/>
            <a:ext cx="7661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B95659"/>
                </a:solidFill>
              </a:rPr>
              <a:t>T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5D5207F5-9ABC-89DA-9238-F28E2A470B7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2905812" y="3881176"/>
              <a:ext cx="2286000" cy="1714500"/>
            </p:xfrm>
            <a:graphic>
              <a:graphicData uri="http://schemas.microsoft.com/office/powerpoint/2016/slidezoom">
                <pslz:sldZm>
                  <pslz:sldZmObj sldId="309" cId="3885649953">
                    <pslz:zmPr id="{24F18D62-374A-4DE0-A691-57EC21E2DFAB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Slide Zoom 9">
                <a:extLst>
                  <a:ext uri="{FF2B5EF4-FFF2-40B4-BE49-F238E27FC236}">
                    <a16:creationId xmlns:a16="http://schemas.microsoft.com/office/drawing/2014/main" id="{5D5207F5-9ABC-89DA-9238-F28E2A470B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905812" y="3881176"/>
                <a:ext cx="2286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7074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531360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8 Steps of MAST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9E5928-572B-4880-A6BF-E5F72A8F1D3C}"/>
              </a:ext>
            </a:extLst>
          </p:cNvPr>
          <p:cNvSpPr txBox="1"/>
          <p:nvPr/>
        </p:nvSpPr>
        <p:spPr>
          <a:xfrm>
            <a:off x="527653" y="2567008"/>
            <a:ext cx="2509565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Drafting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0CBE0-7A09-4871-B7C3-99687A33D0D1}"/>
              </a:ext>
            </a:extLst>
          </p:cNvPr>
          <p:cNvSpPr txBox="1"/>
          <p:nvPr/>
        </p:nvSpPr>
        <p:spPr>
          <a:xfrm>
            <a:off x="6027963" y="2567008"/>
            <a:ext cx="2835932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32A223-F66F-4B13-8B58-2FF096AC2185}"/>
              </a:ext>
            </a:extLst>
          </p:cNvPr>
          <p:cNvSpPr txBox="1"/>
          <p:nvPr/>
        </p:nvSpPr>
        <p:spPr>
          <a:xfrm>
            <a:off x="355096" y="3305466"/>
            <a:ext cx="2843894" cy="2114810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Blind Draft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61102-9561-4346-927F-38B586F30AA6}"/>
              </a:ext>
            </a:extLst>
          </p:cNvPr>
          <p:cNvSpPr txBox="1"/>
          <p:nvPr/>
        </p:nvSpPr>
        <p:spPr>
          <a:xfrm>
            <a:off x="6023982" y="3305466"/>
            <a:ext cx="2843894" cy="2509982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 Word Check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Verse-by-Verse Check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699431-31B0-E4E1-958B-DE1EA92CB74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3563" y="5544529"/>
            <a:ext cx="926959" cy="92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1C04763-F15B-4C30-AFF6-BB13942032EA}"/>
              </a:ext>
            </a:extLst>
          </p:cNvPr>
          <p:cNvSpPr/>
          <p:nvPr/>
        </p:nvSpPr>
        <p:spPr>
          <a:xfrm>
            <a:off x="0" y="1858022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CAEE3-B199-4BB7-839B-708EAD1F9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733509"/>
          </a:xfrm>
        </p:spPr>
        <p:txBody>
          <a:bodyPr/>
          <a:lstStyle/>
          <a:p>
            <a:r>
              <a:rPr lang="en-US" dirty="0"/>
              <a:t>Drafting Steps Defined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F6F8DF6-DC2C-4B50-8440-914720AAB98B}"/>
              </a:ext>
            </a:extLst>
          </p:cNvPr>
          <p:cNvSpPr/>
          <p:nvPr/>
        </p:nvSpPr>
        <p:spPr>
          <a:xfrm>
            <a:off x="1037767" y="125325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890808-3869-4B49-912A-40B164B405F3}"/>
              </a:ext>
            </a:extLst>
          </p:cNvPr>
          <p:cNvSpPr txBox="1"/>
          <p:nvPr/>
        </p:nvSpPr>
        <p:spPr>
          <a:xfrm>
            <a:off x="156932" y="2554995"/>
            <a:ext cx="2205265" cy="106368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Think abou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</a:t>
            </a:r>
            <a:b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what the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passage means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2A3FF4-442C-40D3-BCF9-CABEA8C0AB3E}"/>
              </a:ext>
            </a:extLst>
          </p:cNvPr>
          <p:cNvSpPr txBox="1"/>
          <p:nvPr/>
        </p:nvSpPr>
        <p:spPr>
          <a:xfrm>
            <a:off x="440414" y="1924448"/>
            <a:ext cx="16383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Consume</a:t>
            </a:r>
            <a:endParaRPr lang="en-US" sz="2200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3E2786-3987-D6A6-74DA-F4CD4822C9F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6084" y="4414293"/>
            <a:ext cx="926959" cy="9269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8EB6D3D-E1F9-07F6-1F10-2008FCA5CED2}"/>
              </a:ext>
            </a:extLst>
          </p:cNvPr>
          <p:cNvSpPr txBox="1"/>
          <p:nvPr/>
        </p:nvSpPr>
        <p:spPr>
          <a:xfrm>
            <a:off x="722157" y="5633133"/>
            <a:ext cx="1074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5–7 minutes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D350E3-2FD4-D906-ACB1-3BAA94D7D5EC}"/>
              </a:ext>
            </a:extLst>
          </p:cNvPr>
          <p:cNvSpPr txBox="1"/>
          <p:nvPr/>
        </p:nvSpPr>
        <p:spPr>
          <a:xfrm>
            <a:off x="3217333" y="3159762"/>
            <a:ext cx="4978400" cy="2246769"/>
          </a:xfrm>
          <a:prstGeom prst="rect">
            <a:avLst/>
          </a:prstGeom>
          <a:noFill/>
          <a:ln w="19050">
            <a:solidFill>
              <a:srgbClr val="83A83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How sweet are Your words to my taste,</a:t>
            </a:r>
            <a:br>
              <a:rPr lang="en-US" sz="2800" dirty="0"/>
            </a:br>
            <a:r>
              <a:rPr lang="en-US" sz="2800" b="0" dirty="0">
                <a:solidFill>
                  <a:srgbClr val="000000"/>
                </a:solidFill>
                <a:effectLst/>
                <a:latin typeface="system-ui"/>
              </a:rPr>
              <a:t>Sweeter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 than honey to my mouth!</a:t>
            </a:r>
            <a:endParaRPr lang="en-US" sz="2800" dirty="0">
              <a:solidFill>
                <a:srgbClr val="000000"/>
              </a:solidFill>
              <a:latin typeface="system-ui"/>
            </a:endParaRPr>
          </a:p>
          <a:p>
            <a:r>
              <a:rPr lang="en-US" sz="2800" dirty="0">
                <a:solidFill>
                  <a:srgbClr val="000000"/>
                </a:solidFill>
                <a:latin typeface="system-ui"/>
              </a:rPr>
              <a:t>					Psalm 119:103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43344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4D6C9-6959-A93E-33DC-CED71DBEA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8CDE09-C05F-83FA-E453-70DF7CEEFE7D}"/>
              </a:ext>
            </a:extLst>
          </p:cNvPr>
          <p:cNvSpPr/>
          <p:nvPr/>
        </p:nvSpPr>
        <p:spPr>
          <a:xfrm>
            <a:off x="0" y="1858022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0C5712-1F4A-6976-2D63-9B0A24BAA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558413"/>
          </a:xfrm>
        </p:spPr>
        <p:txBody>
          <a:bodyPr/>
          <a:lstStyle/>
          <a:p>
            <a:r>
              <a:rPr lang="en-US" dirty="0"/>
              <a:t>Drafting Steps Defined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3C7E68-03DD-7DDD-7B51-6761B06FD426}"/>
              </a:ext>
            </a:extLst>
          </p:cNvPr>
          <p:cNvSpPr txBox="1"/>
          <p:nvPr/>
        </p:nvSpPr>
        <p:spPr>
          <a:xfrm>
            <a:off x="1668220" y="1957901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Verbalize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9418BDB-0BE7-90B9-E505-85BCC1EE05B6}"/>
              </a:ext>
            </a:extLst>
          </p:cNvPr>
          <p:cNvSpPr/>
          <p:nvPr/>
        </p:nvSpPr>
        <p:spPr>
          <a:xfrm>
            <a:off x="2151273" y="1286708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4E524E-4B04-D55F-910A-1547161610DC}"/>
              </a:ext>
            </a:extLst>
          </p:cNvPr>
          <p:cNvSpPr txBox="1"/>
          <p:nvPr/>
        </p:nvSpPr>
        <p:spPr>
          <a:xfrm>
            <a:off x="1270438" y="2588448"/>
            <a:ext cx="2205265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Summarize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the passage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to someone in your language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8ADE48-80CD-4AC8-9D95-0E6878DA7F9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9590" y="4447746"/>
            <a:ext cx="926959" cy="92695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ED2A733-97DA-F8C2-6E9B-0CECF22EB13F}"/>
              </a:ext>
            </a:extLst>
          </p:cNvPr>
          <p:cNvSpPr txBox="1"/>
          <p:nvPr/>
        </p:nvSpPr>
        <p:spPr>
          <a:xfrm>
            <a:off x="1790211" y="5683035"/>
            <a:ext cx="1165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2–3 minutes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D0AA97-7E1A-9853-1105-5E0004D382A4}"/>
              </a:ext>
            </a:extLst>
          </p:cNvPr>
          <p:cNvSpPr txBox="1"/>
          <p:nvPr/>
        </p:nvSpPr>
        <p:spPr>
          <a:xfrm>
            <a:off x="3804355" y="3159762"/>
            <a:ext cx="4391377" cy="1815882"/>
          </a:xfrm>
          <a:prstGeom prst="rect">
            <a:avLst/>
          </a:prstGeom>
          <a:noFill/>
          <a:ln w="19050">
            <a:solidFill>
              <a:srgbClr val="83A83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With my lips I have declared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All the judgments of Your mouth.</a:t>
            </a:r>
            <a:r>
              <a:rPr lang="en-US" sz="2800" dirty="0">
                <a:solidFill>
                  <a:srgbClr val="000000"/>
                </a:solidFill>
                <a:latin typeface="system-ui"/>
              </a:rPr>
              <a:t>					</a:t>
            </a:r>
          </a:p>
          <a:p>
            <a:r>
              <a:rPr lang="en-US" sz="2800" dirty="0">
                <a:solidFill>
                  <a:srgbClr val="000000"/>
                </a:solidFill>
                <a:latin typeface="system-ui"/>
              </a:rPr>
              <a:t>				Psalm 119:13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93308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AFF80-E169-4105-D108-A34DF4967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59B92A3-E2FA-ABA1-E36C-9770F97529B0}"/>
              </a:ext>
            </a:extLst>
          </p:cNvPr>
          <p:cNvSpPr/>
          <p:nvPr/>
        </p:nvSpPr>
        <p:spPr>
          <a:xfrm>
            <a:off x="0" y="1858022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2028A8-30A2-B34A-E8C8-26675F77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3"/>
            <a:ext cx="7886700" cy="570776"/>
          </a:xfrm>
        </p:spPr>
        <p:txBody>
          <a:bodyPr/>
          <a:lstStyle/>
          <a:p>
            <a:r>
              <a:rPr lang="en-US" dirty="0"/>
              <a:t>Drafting Steps Defined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24513E-5044-519A-D75A-CF8F739819DE}"/>
              </a:ext>
            </a:extLst>
          </p:cNvPr>
          <p:cNvSpPr txBox="1"/>
          <p:nvPr/>
        </p:nvSpPr>
        <p:spPr>
          <a:xfrm>
            <a:off x="5895573" y="1946751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6C68C7A-2AA9-9A3E-2BE9-2B87EBDB5CFF}"/>
              </a:ext>
            </a:extLst>
          </p:cNvPr>
          <p:cNvSpPr/>
          <p:nvPr/>
        </p:nvSpPr>
        <p:spPr>
          <a:xfrm>
            <a:off x="6397217" y="1275558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2E07AA-1955-19CF-7E57-C4C221BFCC32}"/>
              </a:ext>
            </a:extLst>
          </p:cNvPr>
          <p:cNvSpPr txBox="1"/>
          <p:nvPr/>
        </p:nvSpPr>
        <p:spPr>
          <a:xfrm>
            <a:off x="5431112" y="2577298"/>
            <a:ext cx="2375806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Break the passage down into smaller pieces based on meaning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C36B210-0C13-A338-603D-AB3FB71BAE36}"/>
              </a:ext>
            </a:extLst>
          </p:cNvPr>
          <p:cNvSpPr txBox="1"/>
          <p:nvPr/>
        </p:nvSpPr>
        <p:spPr>
          <a:xfrm>
            <a:off x="5821846" y="5659522"/>
            <a:ext cx="1557153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/>
              <a:t>5-7 minutes</a:t>
            </a:r>
          </a:p>
          <a:p>
            <a:pPr algn="ctr"/>
            <a:r>
              <a:rPr lang="en-US" dirty="0"/>
              <a:t>(Usually</a:t>
            </a:r>
            <a:endParaRPr lang="en-US" dirty="0">
              <a:cs typeface="Arial"/>
            </a:endParaRPr>
          </a:p>
          <a:p>
            <a:pPr algn="ctr"/>
            <a:r>
              <a:rPr lang="en-US" dirty="0"/>
              <a:t>1–4 verses)</a:t>
            </a:r>
          </a:p>
        </p:txBody>
      </p:sp>
      <p:pic>
        <p:nvPicPr>
          <p:cNvPr id="39" name="Picture 38" descr="Closeup of hand pointing to line in book">
            <a:extLst>
              <a:ext uri="{FF2B5EF4-FFF2-40B4-BE49-F238E27FC236}">
                <a16:creationId xmlns:a16="http://schemas.microsoft.com/office/drawing/2014/main" id="{D781F850-55D5-BBB2-EC34-6AA439D648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8" t="15195" r="7032"/>
          <a:stretch/>
        </p:blipFill>
        <p:spPr>
          <a:xfrm>
            <a:off x="5876981" y="4266275"/>
            <a:ext cx="1446881" cy="10972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C83B15-B42D-2FA7-DF80-4B55728FD8D0}"/>
              </a:ext>
            </a:extLst>
          </p:cNvPr>
          <p:cNvSpPr txBox="1"/>
          <p:nvPr/>
        </p:nvSpPr>
        <p:spPr>
          <a:xfrm>
            <a:off x="628650" y="3238809"/>
            <a:ext cx="4541661" cy="1815882"/>
          </a:xfrm>
          <a:prstGeom prst="rect">
            <a:avLst/>
          </a:prstGeom>
          <a:noFill/>
          <a:ln w="19050">
            <a:solidFill>
              <a:srgbClr val="83A83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Open my eyes, that I may see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Wondrous things from Your law.</a:t>
            </a:r>
            <a:r>
              <a:rPr lang="en-US" sz="2800" dirty="0">
                <a:solidFill>
                  <a:srgbClr val="000000"/>
                </a:solidFill>
                <a:latin typeface="system-ui"/>
              </a:rPr>
              <a:t>					</a:t>
            </a:r>
          </a:p>
          <a:p>
            <a:r>
              <a:rPr lang="en-US" sz="2800" dirty="0">
                <a:solidFill>
                  <a:srgbClr val="000000"/>
                </a:solidFill>
                <a:latin typeface="system-ui"/>
              </a:rPr>
              <a:t>				Psalm 119:18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6827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2487D-4D22-12E9-152D-864540C10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1DAA05C-82F5-ADD0-33F3-904767DF1B88}"/>
              </a:ext>
            </a:extLst>
          </p:cNvPr>
          <p:cNvSpPr/>
          <p:nvPr/>
        </p:nvSpPr>
        <p:spPr>
          <a:xfrm>
            <a:off x="0" y="1858022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CE0B3-50D2-DDB0-5B45-F0C722B3E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800317"/>
          </a:xfrm>
        </p:spPr>
        <p:txBody>
          <a:bodyPr/>
          <a:lstStyle/>
          <a:p>
            <a:r>
              <a:rPr lang="en-US" dirty="0"/>
              <a:t>Drafting Steps Defined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4937D2-69FC-AF77-2B9C-34C27DA041B0}"/>
              </a:ext>
            </a:extLst>
          </p:cNvPr>
          <p:cNvSpPr txBox="1"/>
          <p:nvPr/>
        </p:nvSpPr>
        <p:spPr>
          <a:xfrm>
            <a:off x="6833508" y="1924448"/>
            <a:ext cx="2106382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Blind Draft 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D0C5C7-058B-B9FD-CD32-B79C7FC90CE5}"/>
              </a:ext>
            </a:extLst>
          </p:cNvPr>
          <p:cNvSpPr/>
          <p:nvPr/>
        </p:nvSpPr>
        <p:spPr>
          <a:xfrm>
            <a:off x="7664902" y="125325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89B7CF4-02AD-913B-B182-FDC5AA4D8E3D}"/>
              </a:ext>
            </a:extLst>
          </p:cNvPr>
          <p:cNvSpPr txBox="1"/>
          <p:nvPr/>
        </p:nvSpPr>
        <p:spPr>
          <a:xfrm>
            <a:off x="6781803" y="2554995"/>
            <a:ext cx="2205265" cy="105637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Read chunk, write what you remember</a:t>
            </a:r>
            <a:endParaRPr lang="en-US" sz="2000" dirty="0">
              <a:solidFill>
                <a:schemeClr val="tx2"/>
              </a:solidFill>
              <a:effectLst/>
              <a:latin typeface="Arial"/>
              <a:ea typeface="MS Mincho"/>
              <a:cs typeface="Times New Roman" panose="02020603050405020304" pitchFamily="18" charset="0"/>
            </a:endParaRPr>
          </a:p>
        </p:txBody>
      </p:sp>
      <p:pic>
        <p:nvPicPr>
          <p:cNvPr id="7" name="Picture 6" descr="A close up of hands holding a pen&#10;&#10;Description automatically generated">
            <a:extLst>
              <a:ext uri="{FF2B5EF4-FFF2-40B4-BE49-F238E27FC236}">
                <a16:creationId xmlns:a16="http://schemas.microsoft.com/office/drawing/2014/main" id="{4D9B87EA-32C4-AE8A-4700-2030055A6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10" t="17023" r="2648" b="-1"/>
          <a:stretch/>
        </p:blipFill>
        <p:spPr>
          <a:xfrm>
            <a:off x="6907385" y="4243972"/>
            <a:ext cx="1971525" cy="10874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5D7DDB-B0F4-B07E-7C41-FC271FD2F6A3}"/>
              </a:ext>
            </a:extLst>
          </p:cNvPr>
          <p:cNvSpPr txBox="1"/>
          <p:nvPr/>
        </p:nvSpPr>
        <p:spPr>
          <a:xfrm>
            <a:off x="6898672" y="5633133"/>
            <a:ext cx="197152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/>
              <a:t>Complete without looking back at   source text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BC3D75-D01F-5AEE-B704-D97859F0CC2C}"/>
              </a:ext>
            </a:extLst>
          </p:cNvPr>
          <p:cNvSpPr txBox="1"/>
          <p:nvPr/>
        </p:nvSpPr>
        <p:spPr>
          <a:xfrm>
            <a:off x="824088" y="3216206"/>
            <a:ext cx="5531555" cy="2246769"/>
          </a:xfrm>
          <a:prstGeom prst="rect">
            <a:avLst/>
          </a:prstGeom>
          <a:noFill/>
          <a:ln w="19050">
            <a:solidFill>
              <a:srgbClr val="83A83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Your word I have hidden in my heart,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That I might not sin against You.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Blessed </a:t>
            </a:r>
            <a:r>
              <a:rPr lang="en-US" sz="2800" b="0" dirty="0">
                <a:solidFill>
                  <a:srgbClr val="000000"/>
                </a:solidFill>
                <a:effectLst/>
                <a:latin typeface="system-ui"/>
              </a:rPr>
              <a:t>are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 You, O </a:t>
            </a:r>
            <a:r>
              <a:rPr lang="en-US" sz="2800" b="0" i="0" cap="small" dirty="0">
                <a:solidFill>
                  <a:srgbClr val="000000"/>
                </a:solidFill>
                <a:effectLst/>
                <a:latin typeface="system-ui"/>
              </a:rPr>
              <a:t>Lord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!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Teach me Your statutes.</a:t>
            </a:r>
            <a:r>
              <a:rPr lang="en-US" sz="2800" dirty="0">
                <a:solidFill>
                  <a:srgbClr val="000000"/>
                </a:solidFill>
                <a:latin typeface="system-ui"/>
              </a:rPr>
              <a:t>										Psalm 119:11-12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59841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EC2D5-5E7C-D866-3FEB-FF0404169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381DDE2-92D6-3C9E-F638-A7374D0FB122}"/>
              </a:ext>
            </a:extLst>
          </p:cNvPr>
          <p:cNvSpPr/>
          <p:nvPr/>
        </p:nvSpPr>
        <p:spPr>
          <a:xfrm>
            <a:off x="0" y="2386641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1B6D9E6-78B0-8E7F-8D75-079D201A9B4C}"/>
              </a:ext>
            </a:extLst>
          </p:cNvPr>
          <p:cNvSpPr/>
          <p:nvPr/>
        </p:nvSpPr>
        <p:spPr>
          <a:xfrm>
            <a:off x="1060345" y="179343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FE269B-24AD-B940-8271-8ED32D1FA1EF}"/>
              </a:ext>
            </a:extLst>
          </p:cNvPr>
          <p:cNvSpPr txBox="1"/>
          <p:nvPr/>
        </p:nvSpPr>
        <p:spPr>
          <a:xfrm>
            <a:off x="179510" y="3095175"/>
            <a:ext cx="2205265" cy="106368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Think abou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</a:t>
            </a:r>
            <a:b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what the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passage means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F48597-6CF2-EF54-7A10-1D364BB1A4C4}"/>
              </a:ext>
            </a:extLst>
          </p:cNvPr>
          <p:cNvSpPr txBox="1"/>
          <p:nvPr/>
        </p:nvSpPr>
        <p:spPr>
          <a:xfrm>
            <a:off x="462992" y="2464628"/>
            <a:ext cx="16383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Consume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D31A1D-FAAC-EBD3-AC4C-7FB9C347064A}"/>
              </a:ext>
            </a:extLst>
          </p:cNvPr>
          <p:cNvSpPr txBox="1"/>
          <p:nvPr/>
        </p:nvSpPr>
        <p:spPr>
          <a:xfrm>
            <a:off x="2739013" y="2464628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Verbalize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E18961-99FB-AA08-70A4-2847B6CB1E18}"/>
              </a:ext>
            </a:extLst>
          </p:cNvPr>
          <p:cNvSpPr txBox="1"/>
          <p:nvPr/>
        </p:nvSpPr>
        <p:spPr>
          <a:xfrm>
            <a:off x="4925693" y="2464628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15E362-BFC8-7590-9071-1563612FACEE}"/>
              </a:ext>
            </a:extLst>
          </p:cNvPr>
          <p:cNvSpPr txBox="1"/>
          <p:nvPr/>
        </p:nvSpPr>
        <p:spPr>
          <a:xfrm>
            <a:off x="6856086" y="2464628"/>
            <a:ext cx="2106382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Blind Draft 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8596139-7792-8704-4181-59AAD90E741E}"/>
              </a:ext>
            </a:extLst>
          </p:cNvPr>
          <p:cNvSpPr/>
          <p:nvPr/>
        </p:nvSpPr>
        <p:spPr>
          <a:xfrm>
            <a:off x="3222066" y="179343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477D731-AAD6-EA86-EF32-3C2E4FBFD265}"/>
              </a:ext>
            </a:extLst>
          </p:cNvPr>
          <p:cNvSpPr/>
          <p:nvPr/>
        </p:nvSpPr>
        <p:spPr>
          <a:xfrm>
            <a:off x="5427337" y="179343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0928BBB-7DB7-B755-F9C5-16049D66CB77}"/>
              </a:ext>
            </a:extLst>
          </p:cNvPr>
          <p:cNvSpPr/>
          <p:nvPr/>
        </p:nvSpPr>
        <p:spPr>
          <a:xfrm>
            <a:off x="7687480" y="179343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06E4EB-4039-BAE3-C0C0-3AE5FCC7AA56}"/>
              </a:ext>
            </a:extLst>
          </p:cNvPr>
          <p:cNvSpPr txBox="1"/>
          <p:nvPr/>
        </p:nvSpPr>
        <p:spPr>
          <a:xfrm>
            <a:off x="2341231" y="3095175"/>
            <a:ext cx="2205265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Summarize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the passage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to someone in your language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E8B1FC-B393-5DDF-F32F-10A0EA86A516}"/>
              </a:ext>
            </a:extLst>
          </p:cNvPr>
          <p:cNvSpPr txBox="1"/>
          <p:nvPr/>
        </p:nvSpPr>
        <p:spPr>
          <a:xfrm>
            <a:off x="4461232" y="3095175"/>
            <a:ext cx="2375806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Break the passage down into smaller pieces based on meaning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22FFFA-09C9-5DF3-5A87-191C683193CE}"/>
              </a:ext>
            </a:extLst>
          </p:cNvPr>
          <p:cNvSpPr txBox="1"/>
          <p:nvPr/>
        </p:nvSpPr>
        <p:spPr>
          <a:xfrm>
            <a:off x="6804381" y="3095175"/>
            <a:ext cx="2205265" cy="105637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Read chunk, write what you remember</a:t>
            </a:r>
            <a:endParaRPr lang="en-US" sz="2000" dirty="0">
              <a:solidFill>
                <a:schemeClr val="tx2"/>
              </a:solidFill>
              <a:effectLst/>
              <a:latin typeface="Arial"/>
              <a:ea typeface="MS Mincho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58BC6E9-9D3E-2BF5-F984-3E8465439C4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2408" y="4605404"/>
            <a:ext cx="926959" cy="9269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BC554B9-F25C-2551-F55E-80CE2E9A0FC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7804" y="4605404"/>
            <a:ext cx="926959" cy="9269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A11EA6F-23BA-45B3-5907-0874959B7F56}"/>
              </a:ext>
            </a:extLst>
          </p:cNvPr>
          <p:cNvSpPr txBox="1"/>
          <p:nvPr/>
        </p:nvSpPr>
        <p:spPr>
          <a:xfrm>
            <a:off x="722157" y="5633133"/>
            <a:ext cx="1074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5–7 minutes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1DA6D9-45B1-7958-B706-29DE7F09B72B}"/>
              </a:ext>
            </a:extLst>
          </p:cNvPr>
          <p:cNvSpPr txBox="1"/>
          <p:nvPr/>
        </p:nvSpPr>
        <p:spPr>
          <a:xfrm>
            <a:off x="2838426" y="5649582"/>
            <a:ext cx="1165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2–3 minutes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99D96E-E056-20BC-4B34-F637CAFE1CAD}"/>
              </a:ext>
            </a:extLst>
          </p:cNvPr>
          <p:cNvSpPr txBox="1"/>
          <p:nvPr/>
        </p:nvSpPr>
        <p:spPr>
          <a:xfrm>
            <a:off x="4829388" y="5637219"/>
            <a:ext cx="1557153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/>
              <a:t>5-7 minutes</a:t>
            </a:r>
          </a:p>
          <a:p>
            <a:pPr algn="ctr"/>
            <a:r>
              <a:rPr lang="en-US" dirty="0"/>
              <a:t>(Usually</a:t>
            </a:r>
            <a:endParaRPr lang="en-US" dirty="0">
              <a:cs typeface="Arial"/>
            </a:endParaRPr>
          </a:p>
          <a:p>
            <a:pPr algn="ctr"/>
            <a:r>
              <a:rPr lang="en-US" dirty="0"/>
              <a:t>1–4 verses)</a:t>
            </a:r>
          </a:p>
        </p:txBody>
      </p:sp>
      <p:pic>
        <p:nvPicPr>
          <p:cNvPr id="39" name="Picture 38" descr="Closeup of hand pointing to line in book">
            <a:extLst>
              <a:ext uri="{FF2B5EF4-FFF2-40B4-BE49-F238E27FC236}">
                <a16:creationId xmlns:a16="http://schemas.microsoft.com/office/drawing/2014/main" id="{8F350901-10E6-CAC9-FA0C-FB82D2FF8B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8" t="15195" r="7032"/>
          <a:stretch/>
        </p:blipFill>
        <p:spPr>
          <a:xfrm>
            <a:off x="4884523" y="4488185"/>
            <a:ext cx="1446881" cy="1097280"/>
          </a:xfrm>
          <a:prstGeom prst="rect">
            <a:avLst/>
          </a:prstGeom>
        </p:spPr>
      </p:pic>
      <p:pic>
        <p:nvPicPr>
          <p:cNvPr id="7" name="Picture 6" descr="A close up of hands holding a pen&#10;&#10;Description automatically generated">
            <a:extLst>
              <a:ext uri="{FF2B5EF4-FFF2-40B4-BE49-F238E27FC236}">
                <a16:creationId xmlns:a16="http://schemas.microsoft.com/office/drawing/2014/main" id="{875741C4-C8F3-E57C-BC0A-57845CA31DB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10" t="17023" r="2648" b="-1"/>
          <a:stretch/>
        </p:blipFill>
        <p:spPr>
          <a:xfrm>
            <a:off x="6898672" y="4493101"/>
            <a:ext cx="1971525" cy="10874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780F6D-F777-71AD-A719-9BB82E7EE8AE}"/>
              </a:ext>
            </a:extLst>
          </p:cNvPr>
          <p:cNvSpPr txBox="1"/>
          <p:nvPr/>
        </p:nvSpPr>
        <p:spPr>
          <a:xfrm>
            <a:off x="6898672" y="5633133"/>
            <a:ext cx="197152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/>
              <a:t>Complete without looking back at   source text</a:t>
            </a: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7808D5C6-CE8E-740A-173A-8DBB2EA9B587}"/>
              </a:ext>
            </a:extLst>
          </p:cNvPr>
          <p:cNvSpPr/>
          <p:nvPr/>
        </p:nvSpPr>
        <p:spPr>
          <a:xfrm rot="5400000">
            <a:off x="3737751" y="-348751"/>
            <a:ext cx="1680816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17BCDC-EF68-EFCB-7E0A-9D4BCC84E652}"/>
              </a:ext>
            </a:extLst>
          </p:cNvPr>
          <p:cNvSpPr txBox="1"/>
          <p:nvPr/>
        </p:nvSpPr>
        <p:spPr>
          <a:xfrm>
            <a:off x="2957804" y="56208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</p:spTree>
    <p:extLst>
      <p:ext uri="{BB962C8B-B14F-4D97-AF65-F5344CB8AC3E}">
        <p14:creationId xmlns:p14="http://schemas.microsoft.com/office/powerpoint/2010/main" val="21281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3"/>
            <a:ext cx="9144000" cy="22342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434470" y="560677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C96EE73-B932-4E37-B42E-19FF7E0CB34D}"/>
              </a:ext>
            </a:extLst>
          </p:cNvPr>
          <p:cNvGraphicFramePr>
            <a:graphicFrameLocks noGrp="1"/>
          </p:cNvGraphicFramePr>
          <p:nvPr/>
        </p:nvGraphicFramePr>
        <p:xfrm>
          <a:off x="1521940" y="3582506"/>
          <a:ext cx="6100120" cy="1900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00120">
                  <a:extLst>
                    <a:ext uri="{9D8B030D-6E8A-4147-A177-3AD203B41FA5}">
                      <a16:colId xmlns:a16="http://schemas.microsoft.com/office/drawing/2014/main" val="1226750967"/>
                    </a:ext>
                  </a:extLst>
                </a:gridCol>
              </a:tblGrid>
              <a:tr h="6344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9725742"/>
                  </a:ext>
                </a:extLst>
              </a:tr>
              <a:tr h="631255">
                <a:tc>
                  <a:txBody>
                    <a:bodyPr/>
                    <a:lstStyle/>
                    <a:p>
                      <a:pPr algn="ctr"/>
                      <a:endParaRPr lang="en-US" sz="24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4021588"/>
                  </a:ext>
                </a:extLst>
              </a:tr>
              <a:tr h="6344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638623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8219C8C-AF4F-975C-6AAC-8D9039246FB8}"/>
              </a:ext>
            </a:extLst>
          </p:cNvPr>
          <p:cNvSpPr txBox="1"/>
          <p:nvPr/>
        </p:nvSpPr>
        <p:spPr>
          <a:xfrm>
            <a:off x="1569307" y="3594652"/>
            <a:ext cx="6100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Are you surprised by what you can do?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21CB6A-D121-0DB6-D628-EC65A978603F}"/>
              </a:ext>
            </a:extLst>
          </p:cNvPr>
          <p:cNvSpPr txBox="1"/>
          <p:nvPr/>
        </p:nvSpPr>
        <p:spPr>
          <a:xfrm>
            <a:off x="2790568" y="4301737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What is difficult?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836A46-5A90-7FE8-485F-F069E5DD730C}"/>
              </a:ext>
            </a:extLst>
          </p:cNvPr>
          <p:cNvSpPr txBox="1"/>
          <p:nvPr/>
        </p:nvSpPr>
        <p:spPr>
          <a:xfrm>
            <a:off x="448963" y="4957189"/>
            <a:ext cx="8340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Are you ready for the next steps?</a:t>
            </a:r>
          </a:p>
        </p:txBody>
      </p:sp>
    </p:spTree>
    <p:extLst>
      <p:ext uri="{BB962C8B-B14F-4D97-AF65-F5344CB8AC3E}">
        <p14:creationId xmlns:p14="http://schemas.microsoft.com/office/powerpoint/2010/main" val="1641283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64a7904585740ddebb1487ccd21bec47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66d1b065ecc762dc2e488ce2a6df6777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870300-B03F-45F7-9154-521D8C74684E}">
  <ds:schemaRefs>
    <ds:schemaRef ds:uri="http://purl.org/dc/dcmitype/"/>
    <ds:schemaRef ds:uri="038937e4-20c5-4a73-b245-175c4ead9603"/>
    <ds:schemaRef ds:uri="http://schemas.microsoft.com/office/2006/metadata/properties"/>
    <ds:schemaRef ds:uri="http://purl.org/dc/terms/"/>
    <ds:schemaRef ds:uri="http://purl.org/dc/elements/1.1/"/>
    <ds:schemaRef ds:uri="http://www.w3.org/XML/1998/namespace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9ede4979-7183-4f81-a394-71c40c9222c4"/>
  </ds:schemaRefs>
</ds:datastoreItem>
</file>

<file path=customXml/itemProps3.xml><?xml version="1.0" encoding="utf-8"?>
<ds:datastoreItem xmlns:ds="http://schemas.openxmlformats.org/officeDocument/2006/customXml" ds:itemID="{A823B7CD-A5AB-40B0-95BB-CDC7D4D03BB1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3649</TotalTime>
  <Words>431</Words>
  <Application>Microsoft Office PowerPoint</Application>
  <PresentationFormat>On-screen Show (4:3)</PresentationFormat>
  <Paragraphs>84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system-ui</vt:lpstr>
      <vt:lpstr>Times New Roman</vt:lpstr>
      <vt:lpstr>Office Theme</vt:lpstr>
      <vt:lpstr>Office Theme</vt:lpstr>
      <vt:lpstr>PowerPoint Presentation</vt:lpstr>
      <vt:lpstr>MAST</vt:lpstr>
      <vt:lpstr>The 8 Steps of MAST</vt:lpstr>
      <vt:lpstr>Drafting Steps Defined</vt:lpstr>
      <vt:lpstr>Drafting Steps Defined</vt:lpstr>
      <vt:lpstr>Drafting Steps Defined</vt:lpstr>
      <vt:lpstr>Drafting Steps Defined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229</cp:revision>
  <dcterms:created xsi:type="dcterms:W3CDTF">2019-03-18T18:21:25Z</dcterms:created>
  <dcterms:modified xsi:type="dcterms:W3CDTF">2024-12-10T18:49:37Z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